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8" r:id="rId1"/>
  </p:sldMasterIdLst>
  <p:notesMasterIdLst>
    <p:notesMasterId r:id="rId22"/>
  </p:notesMasterIdLst>
  <p:sldIdLst>
    <p:sldId id="256" r:id="rId2"/>
    <p:sldId id="267" r:id="rId3"/>
    <p:sldId id="257" r:id="rId4"/>
    <p:sldId id="287" r:id="rId5"/>
    <p:sldId id="286" r:id="rId6"/>
    <p:sldId id="260" r:id="rId7"/>
    <p:sldId id="280" r:id="rId8"/>
    <p:sldId id="261" r:id="rId9"/>
    <p:sldId id="272" r:id="rId10"/>
    <p:sldId id="271" r:id="rId11"/>
    <p:sldId id="273" r:id="rId12"/>
    <p:sldId id="268" r:id="rId13"/>
    <p:sldId id="278" r:id="rId14"/>
    <p:sldId id="270" r:id="rId15"/>
    <p:sldId id="283" r:id="rId16"/>
    <p:sldId id="282" r:id="rId17"/>
    <p:sldId id="285" r:id="rId18"/>
    <p:sldId id="284" r:id="rId19"/>
    <p:sldId id="266" r:id="rId20"/>
    <p:sldId id="259"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8200"/>
    <a:srgbClr val="FFCD7B"/>
    <a:srgbClr val="2E7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3A3574-32C4-4EDB-9F49-23F756969772}" v="70" dt="2025-10-12T14:44:49.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65686" autoAdjust="0"/>
  </p:normalViewPr>
  <p:slideViewPr>
    <p:cSldViewPr snapToGrid="0">
      <p:cViewPr varScale="1">
        <p:scale>
          <a:sx n="55" d="100"/>
          <a:sy n="55" d="100"/>
        </p:scale>
        <p:origin x="2197" y="259"/>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o Giovanni Gazzetta" userId="836cc7b04766851e" providerId="Windows Live" clId="Web-{DEF6F32C-D1DF-25EC-2614-C41BEC3467ED}"/>
    <pc:docChg chg="modSld">
      <pc:chgData name="Paolo Giovanni Gazzetta" userId="836cc7b04766851e" providerId="Windows Live" clId="Web-{DEF6F32C-D1DF-25EC-2614-C41BEC3467ED}" dt="2025-10-06T08:19:45.646" v="190" actId="14100"/>
      <pc:docMkLst>
        <pc:docMk/>
      </pc:docMkLst>
      <pc:sldChg chg="addSp delSp modSp">
        <pc:chgData name="Paolo Giovanni Gazzetta" userId="836cc7b04766851e" providerId="Windows Live" clId="Web-{DEF6F32C-D1DF-25EC-2614-C41BEC3467ED}" dt="2025-10-06T08:19:45.646" v="190" actId="14100"/>
        <pc:sldMkLst>
          <pc:docMk/>
          <pc:sldMk cId="3815170880" sldId="259"/>
        </pc:sldMkLst>
        <pc:spChg chg="add mod">
          <ac:chgData name="Paolo Giovanni Gazzetta" userId="836cc7b04766851e" providerId="Windows Live" clId="Web-{DEF6F32C-D1DF-25EC-2614-C41BEC3467ED}" dt="2025-10-06T08:19:12.910" v="186" actId="1076"/>
          <ac:spMkLst>
            <pc:docMk/>
            <pc:sldMk cId="3815170880" sldId="259"/>
            <ac:spMk id="16" creationId="{455CF090-3439-6307-AF62-12C3061155CA}"/>
          </ac:spMkLst>
        </pc:spChg>
        <pc:picChg chg="add mod">
          <ac:chgData name="Paolo Giovanni Gazzetta" userId="836cc7b04766851e" providerId="Windows Live" clId="Web-{DEF6F32C-D1DF-25EC-2614-C41BEC3467ED}" dt="2025-10-06T08:15:12.791" v="154" actId="14100"/>
          <ac:picMkLst>
            <pc:docMk/>
            <pc:sldMk cId="3815170880" sldId="259"/>
            <ac:picMk id="5" creationId="{B9698D82-6CB2-15A1-1B40-56E418FB191F}"/>
          </ac:picMkLst>
        </pc:picChg>
        <pc:picChg chg="add mod modCrop">
          <ac:chgData name="Paolo Giovanni Gazzetta" userId="836cc7b04766851e" providerId="Windows Live" clId="Web-{DEF6F32C-D1DF-25EC-2614-C41BEC3467ED}" dt="2025-10-06T08:12:27.735" v="136" actId="14100"/>
          <ac:picMkLst>
            <pc:docMk/>
            <pc:sldMk cId="3815170880" sldId="259"/>
            <ac:picMk id="6" creationId="{FC425D7D-7863-623E-3605-4A427298B495}"/>
          </ac:picMkLst>
        </pc:picChg>
        <pc:picChg chg="add mod modCrop">
          <ac:chgData name="Paolo Giovanni Gazzetta" userId="836cc7b04766851e" providerId="Windows Live" clId="Web-{DEF6F32C-D1DF-25EC-2614-C41BEC3467ED}" dt="2025-10-06T08:15:10.088" v="153"/>
          <ac:picMkLst>
            <pc:docMk/>
            <pc:sldMk cId="3815170880" sldId="259"/>
            <ac:picMk id="7" creationId="{8813DCCE-7ED0-3F9A-8CB9-46F5D015BA48}"/>
          </ac:picMkLst>
        </pc:picChg>
        <pc:picChg chg="add mod">
          <ac:chgData name="Paolo Giovanni Gazzetta" userId="836cc7b04766851e" providerId="Windows Live" clId="Web-{DEF6F32C-D1DF-25EC-2614-C41BEC3467ED}" dt="2025-10-06T08:10:35.782" v="106" actId="1076"/>
          <ac:picMkLst>
            <pc:docMk/>
            <pc:sldMk cId="3815170880" sldId="259"/>
            <ac:picMk id="8" creationId="{0B68A2C4-9F1E-734A-E73C-F247FCB6291F}"/>
          </ac:picMkLst>
        </pc:picChg>
        <pc:picChg chg="add mod">
          <ac:chgData name="Paolo Giovanni Gazzetta" userId="836cc7b04766851e" providerId="Windows Live" clId="Web-{DEF6F32C-D1DF-25EC-2614-C41BEC3467ED}" dt="2025-10-06T08:12:46.659" v="139" actId="14100"/>
          <ac:picMkLst>
            <pc:docMk/>
            <pc:sldMk cId="3815170880" sldId="259"/>
            <ac:picMk id="9" creationId="{0923403F-E09C-EDCA-C41B-359EF4D8116F}"/>
          </ac:picMkLst>
        </pc:picChg>
        <pc:picChg chg="add mod">
          <ac:chgData name="Paolo Giovanni Gazzetta" userId="836cc7b04766851e" providerId="Windows Live" clId="Web-{DEF6F32C-D1DF-25EC-2614-C41BEC3467ED}" dt="2025-10-06T08:14:35.196" v="146" actId="1076"/>
          <ac:picMkLst>
            <pc:docMk/>
            <pc:sldMk cId="3815170880" sldId="259"/>
            <ac:picMk id="11" creationId="{148B4FDF-E70B-3EF9-B41F-E608A5201358}"/>
          </ac:picMkLst>
        </pc:picChg>
        <pc:picChg chg="add mod">
          <ac:chgData name="Paolo Giovanni Gazzetta" userId="836cc7b04766851e" providerId="Windows Live" clId="Web-{DEF6F32C-D1DF-25EC-2614-C41BEC3467ED}" dt="2025-10-06T08:12:34.299" v="137" actId="14100"/>
          <ac:picMkLst>
            <pc:docMk/>
            <pc:sldMk cId="3815170880" sldId="259"/>
            <ac:picMk id="12" creationId="{3D027DA4-FF04-32E7-C8C9-716E9BDAFC80}"/>
          </ac:picMkLst>
        </pc:picChg>
        <pc:picChg chg="add mod">
          <ac:chgData name="Paolo Giovanni Gazzetta" userId="836cc7b04766851e" providerId="Windows Live" clId="Web-{DEF6F32C-D1DF-25EC-2614-C41BEC3467ED}" dt="2025-10-06T08:19:37.286" v="189" actId="14100"/>
          <ac:picMkLst>
            <pc:docMk/>
            <pc:sldMk cId="3815170880" sldId="259"/>
            <ac:picMk id="13" creationId="{D833DAEF-CF14-89C3-A28D-24039210DB54}"/>
          </ac:picMkLst>
        </pc:picChg>
        <pc:picChg chg="add mod">
          <ac:chgData name="Paolo Giovanni Gazzetta" userId="836cc7b04766851e" providerId="Windows Live" clId="Web-{DEF6F32C-D1DF-25EC-2614-C41BEC3467ED}" dt="2025-10-06T08:19:45.646" v="190" actId="14100"/>
          <ac:picMkLst>
            <pc:docMk/>
            <pc:sldMk cId="3815170880" sldId="259"/>
            <ac:picMk id="14" creationId="{649170E2-CB18-CDC6-6FBE-8CE93D62EA46}"/>
          </ac:picMkLst>
        </pc:picChg>
        <pc:picChg chg="add mod">
          <ac:chgData name="Paolo Giovanni Gazzetta" userId="836cc7b04766851e" providerId="Windows Live" clId="Web-{DEF6F32C-D1DF-25EC-2614-C41BEC3467ED}" dt="2025-10-06T08:19:30.817" v="187" actId="14100"/>
          <ac:picMkLst>
            <pc:docMk/>
            <pc:sldMk cId="3815170880" sldId="259"/>
            <ac:picMk id="15" creationId="{C030DDF7-67B5-4138-D28B-BBC81E7D6464}"/>
          </ac:picMkLst>
        </pc:picChg>
      </pc:sldChg>
      <pc:sldChg chg="modSp">
        <pc:chgData name="Paolo Giovanni Gazzetta" userId="836cc7b04766851e" providerId="Windows Live" clId="Web-{DEF6F32C-D1DF-25EC-2614-C41BEC3467ED}" dt="2025-10-06T07:55:56.358" v="56" actId="20577"/>
        <pc:sldMkLst>
          <pc:docMk/>
          <pc:sldMk cId="3075496618" sldId="266"/>
        </pc:sldMkLst>
        <pc:spChg chg="mod">
          <ac:chgData name="Paolo Giovanni Gazzetta" userId="836cc7b04766851e" providerId="Windows Live" clId="Web-{DEF6F32C-D1DF-25EC-2614-C41BEC3467ED}" dt="2025-10-06T07:55:56.358" v="56" actId="20577"/>
          <ac:spMkLst>
            <pc:docMk/>
            <pc:sldMk cId="3075496618" sldId="266"/>
            <ac:spMk id="4" creationId="{7774BB48-996D-8B33-039B-11F8D25D73C8}"/>
          </ac:spMkLst>
        </pc:spChg>
      </pc:sldChg>
      <pc:sldChg chg="modSp">
        <pc:chgData name="Paolo Giovanni Gazzetta" userId="836cc7b04766851e" providerId="Windows Live" clId="Web-{DEF6F32C-D1DF-25EC-2614-C41BEC3467ED}" dt="2025-10-06T07:51:49.897" v="1" actId="20577"/>
        <pc:sldMkLst>
          <pc:docMk/>
          <pc:sldMk cId="2329416494" sldId="283"/>
        </pc:sldMkLst>
        <pc:spChg chg="mod">
          <ac:chgData name="Paolo Giovanni Gazzetta" userId="836cc7b04766851e" providerId="Windows Live" clId="Web-{DEF6F32C-D1DF-25EC-2614-C41BEC3467ED}" dt="2025-10-06T07:51:49.897" v="1" actId="20577"/>
          <ac:spMkLst>
            <pc:docMk/>
            <pc:sldMk cId="2329416494" sldId="283"/>
            <ac:spMk id="14" creationId="{CCA296D6-ED92-C29B-2D53-713B50AFE5B2}"/>
          </ac:spMkLst>
        </pc:spChg>
      </pc:sldChg>
    </pc:docChg>
  </pc:docChgLst>
  <pc:docChgLst>
    <pc:chgData name="Paolo Giovanni Gazzetta" userId="836cc7b04766851e" providerId="LiveId" clId="{BB370FF0-A159-4489-9BCB-F4127677FB0D}"/>
    <pc:docChg chg="undo custSel addSld delSld modSld sldOrd">
      <pc:chgData name="Paolo Giovanni Gazzetta" userId="836cc7b04766851e" providerId="LiveId" clId="{BB370FF0-A159-4489-9BCB-F4127677FB0D}" dt="2025-10-12T15:13:49.010" v="26200" actId="207"/>
      <pc:docMkLst>
        <pc:docMk/>
      </pc:docMkLst>
      <pc:sldChg chg="modSp mod modNotesTx">
        <pc:chgData name="Paolo Giovanni Gazzetta" userId="836cc7b04766851e" providerId="LiveId" clId="{BB370FF0-A159-4489-9BCB-F4127677FB0D}" dt="2025-10-12T13:44:52.698" v="17633" actId="20577"/>
        <pc:sldMkLst>
          <pc:docMk/>
          <pc:sldMk cId="2444764360" sldId="257"/>
        </pc:sldMkLst>
        <pc:spChg chg="mod">
          <ac:chgData name="Paolo Giovanni Gazzetta" userId="836cc7b04766851e" providerId="LiveId" clId="{BB370FF0-A159-4489-9BCB-F4127677FB0D}" dt="2025-10-12T13:44:52.698" v="17633" actId="20577"/>
          <ac:spMkLst>
            <pc:docMk/>
            <pc:sldMk cId="2444764360" sldId="257"/>
            <ac:spMk id="6" creationId="{1E305E9E-ED4F-A19A-D92C-7A664C1A775D}"/>
          </ac:spMkLst>
        </pc:spChg>
      </pc:sldChg>
      <pc:sldChg chg="modSp mod">
        <pc:chgData name="Paolo Giovanni Gazzetta" userId="836cc7b04766851e" providerId="LiveId" clId="{BB370FF0-A159-4489-9BCB-F4127677FB0D}" dt="2025-10-12T15:13:49.010" v="26200" actId="207"/>
        <pc:sldMkLst>
          <pc:docMk/>
          <pc:sldMk cId="3815170880" sldId="259"/>
        </pc:sldMkLst>
        <pc:spChg chg="mod">
          <ac:chgData name="Paolo Giovanni Gazzetta" userId="836cc7b04766851e" providerId="LiveId" clId="{BB370FF0-A159-4489-9BCB-F4127677FB0D}" dt="2025-10-12T15:13:49.010" v="26200" actId="207"/>
          <ac:spMkLst>
            <pc:docMk/>
            <pc:sldMk cId="3815170880" sldId="259"/>
            <ac:spMk id="16" creationId="{455CF090-3439-6307-AF62-12C3061155CA}"/>
          </ac:spMkLst>
        </pc:spChg>
        <pc:picChg chg="mod">
          <ac:chgData name="Paolo Giovanni Gazzetta" userId="836cc7b04766851e" providerId="LiveId" clId="{BB370FF0-A159-4489-9BCB-F4127677FB0D}" dt="2025-10-12T15:13:07.749" v="26198" actId="14861"/>
          <ac:picMkLst>
            <pc:docMk/>
            <pc:sldMk cId="3815170880" sldId="259"/>
            <ac:picMk id="15" creationId="{C030DDF7-67B5-4138-D28B-BBC81E7D6464}"/>
          </ac:picMkLst>
        </pc:picChg>
      </pc:sldChg>
      <pc:sldChg chg="addSp delSp modSp mod modAnim modNotesTx">
        <pc:chgData name="Paolo Giovanni Gazzetta" userId="836cc7b04766851e" providerId="LiveId" clId="{BB370FF0-A159-4489-9BCB-F4127677FB0D}" dt="2025-10-12T12:30:05.493" v="15564" actId="20577"/>
        <pc:sldMkLst>
          <pc:docMk/>
          <pc:sldMk cId="3512777733" sldId="260"/>
        </pc:sldMkLst>
        <pc:spChg chg="mod">
          <ac:chgData name="Paolo Giovanni Gazzetta" userId="836cc7b04766851e" providerId="LiveId" clId="{BB370FF0-A159-4489-9BCB-F4127677FB0D}" dt="2025-09-28T11:53:36.811" v="3048" actId="1076"/>
          <ac:spMkLst>
            <pc:docMk/>
            <pc:sldMk cId="3512777733" sldId="260"/>
            <ac:spMk id="4" creationId="{ED1DD0C8-86A6-7C81-74AB-2903EB25634A}"/>
          </ac:spMkLst>
        </pc:spChg>
        <pc:spChg chg="mod">
          <ac:chgData name="Paolo Giovanni Gazzetta" userId="836cc7b04766851e" providerId="LiveId" clId="{BB370FF0-A159-4489-9BCB-F4127677FB0D}" dt="2025-09-28T12:01:03.723" v="3128" actId="20577"/>
          <ac:spMkLst>
            <pc:docMk/>
            <pc:sldMk cId="3512777733" sldId="260"/>
            <ac:spMk id="6" creationId="{0EF6AE84-64DA-769F-0715-69B77F534C48}"/>
          </ac:spMkLst>
        </pc:spChg>
        <pc:spChg chg="add mod">
          <ac:chgData name="Paolo Giovanni Gazzetta" userId="836cc7b04766851e" providerId="LiveId" clId="{BB370FF0-A159-4489-9BCB-F4127677FB0D}" dt="2025-09-28T11:53:41.147" v="3049" actId="1076"/>
          <ac:spMkLst>
            <pc:docMk/>
            <pc:sldMk cId="3512777733" sldId="260"/>
            <ac:spMk id="7" creationId="{B638670E-B118-38F8-CDDD-E898E770B01A}"/>
          </ac:spMkLst>
        </pc:spChg>
        <pc:spChg chg="add mod">
          <ac:chgData name="Paolo Giovanni Gazzetta" userId="836cc7b04766851e" providerId="LiveId" clId="{BB370FF0-A159-4489-9BCB-F4127677FB0D}" dt="2025-09-28T11:53:48.384" v="3051" actId="1076"/>
          <ac:spMkLst>
            <pc:docMk/>
            <pc:sldMk cId="3512777733" sldId="260"/>
            <ac:spMk id="9" creationId="{6CB429F4-3C74-EF1C-3ACB-D82CC0D4B810}"/>
          </ac:spMkLst>
        </pc:spChg>
        <pc:spChg chg="add mod">
          <ac:chgData name="Paolo Giovanni Gazzetta" userId="836cc7b04766851e" providerId="LiveId" clId="{BB370FF0-A159-4489-9BCB-F4127677FB0D}" dt="2025-09-28T11:54:37.753" v="3060" actId="1076"/>
          <ac:spMkLst>
            <pc:docMk/>
            <pc:sldMk cId="3512777733" sldId="260"/>
            <ac:spMk id="11" creationId="{EF583F7A-7F56-F27D-3B98-076F0A279616}"/>
          </ac:spMkLst>
        </pc:spChg>
        <pc:spChg chg="add mod">
          <ac:chgData name="Paolo Giovanni Gazzetta" userId="836cc7b04766851e" providerId="LiveId" clId="{BB370FF0-A159-4489-9BCB-F4127677FB0D}" dt="2025-09-28T11:55:19.641" v="3084" actId="1037"/>
          <ac:spMkLst>
            <pc:docMk/>
            <pc:sldMk cId="3512777733" sldId="260"/>
            <ac:spMk id="13" creationId="{B377C3ED-947B-8574-D93F-C059028C4AF1}"/>
          </ac:spMkLst>
        </pc:spChg>
        <pc:spChg chg="add mod">
          <ac:chgData name="Paolo Giovanni Gazzetta" userId="836cc7b04766851e" providerId="LiveId" clId="{BB370FF0-A159-4489-9BCB-F4127677FB0D}" dt="2025-09-28T11:55:48.334" v="3087" actId="1076"/>
          <ac:spMkLst>
            <pc:docMk/>
            <pc:sldMk cId="3512777733" sldId="260"/>
            <ac:spMk id="14" creationId="{B7E47060-E895-E482-73F7-E896F0FC0718}"/>
          </ac:spMkLst>
        </pc:spChg>
        <pc:spChg chg="mod">
          <ac:chgData name="Paolo Giovanni Gazzetta" userId="836cc7b04766851e" providerId="LiveId" clId="{BB370FF0-A159-4489-9BCB-F4127677FB0D}" dt="2025-09-28T11:54:17.537" v="3058" actId="14100"/>
          <ac:spMkLst>
            <pc:docMk/>
            <pc:sldMk cId="3512777733" sldId="260"/>
            <ac:spMk id="16" creationId="{70E8D13B-76C8-B04F-D975-B9E5C31C75B8}"/>
          </ac:spMkLst>
        </pc:spChg>
        <pc:spChg chg="add mod">
          <ac:chgData name="Paolo Giovanni Gazzetta" userId="836cc7b04766851e" providerId="LiveId" clId="{BB370FF0-A159-4489-9BCB-F4127677FB0D}" dt="2025-09-28T11:56:07.718" v="3090" actId="1076"/>
          <ac:spMkLst>
            <pc:docMk/>
            <pc:sldMk cId="3512777733" sldId="260"/>
            <ac:spMk id="17" creationId="{6D360511-5C48-C3CE-F78E-F9C2FC91DEAB}"/>
          </ac:spMkLst>
        </pc:spChg>
        <pc:spChg chg="add mod">
          <ac:chgData name="Paolo Giovanni Gazzetta" userId="836cc7b04766851e" providerId="LiveId" clId="{BB370FF0-A159-4489-9BCB-F4127677FB0D}" dt="2025-09-28T11:57:23.176" v="3104" actId="1035"/>
          <ac:spMkLst>
            <pc:docMk/>
            <pc:sldMk cId="3512777733" sldId="260"/>
            <ac:spMk id="18" creationId="{B8C12300-36BE-F7C6-E075-C42FB63E47E0}"/>
          </ac:spMkLst>
        </pc:spChg>
        <pc:spChg chg="add mod">
          <ac:chgData name="Paolo Giovanni Gazzetta" userId="836cc7b04766851e" providerId="LiveId" clId="{BB370FF0-A159-4489-9BCB-F4127677FB0D}" dt="2025-09-28T11:57:16.114" v="3098" actId="1076"/>
          <ac:spMkLst>
            <pc:docMk/>
            <pc:sldMk cId="3512777733" sldId="260"/>
            <ac:spMk id="19" creationId="{B6299B69-902F-F061-7D33-EBBEBC9C9903}"/>
          </ac:spMkLst>
        </pc:spChg>
      </pc:sldChg>
      <pc:sldChg chg="addSp delSp modSp mod modAnim modNotesTx">
        <pc:chgData name="Paolo Giovanni Gazzetta" userId="836cc7b04766851e" providerId="LiveId" clId="{BB370FF0-A159-4489-9BCB-F4127677FB0D}" dt="2025-10-12T13:52:26.556" v="18690" actId="20577"/>
        <pc:sldMkLst>
          <pc:docMk/>
          <pc:sldMk cId="4163069553" sldId="261"/>
        </pc:sldMkLst>
        <pc:spChg chg="add mod">
          <ac:chgData name="Paolo Giovanni Gazzetta" userId="836cc7b04766851e" providerId="LiveId" clId="{BB370FF0-A159-4489-9BCB-F4127677FB0D}" dt="2025-09-28T09:38:03.942" v="378" actId="207"/>
          <ac:spMkLst>
            <pc:docMk/>
            <pc:sldMk cId="4163069553" sldId="261"/>
            <ac:spMk id="4" creationId="{90DB5BAA-5376-6178-010D-53AC45EFEAF9}"/>
          </ac:spMkLst>
        </pc:spChg>
        <pc:spChg chg="mod">
          <ac:chgData name="Paolo Giovanni Gazzetta" userId="836cc7b04766851e" providerId="LiveId" clId="{BB370FF0-A159-4489-9BCB-F4127677FB0D}" dt="2025-10-12T13:19:52.478" v="16355" actId="20577"/>
          <ac:spMkLst>
            <pc:docMk/>
            <pc:sldMk cId="4163069553" sldId="261"/>
            <ac:spMk id="6" creationId="{30A7A0B2-E434-A59E-DD50-10400443BF39}"/>
          </ac:spMkLst>
        </pc:spChg>
        <pc:spChg chg="add del mod">
          <ac:chgData name="Paolo Giovanni Gazzetta" userId="836cc7b04766851e" providerId="LiveId" clId="{BB370FF0-A159-4489-9BCB-F4127677FB0D}" dt="2025-10-12T11:06:10.152" v="9309" actId="478"/>
          <ac:spMkLst>
            <pc:docMk/>
            <pc:sldMk cId="4163069553" sldId="261"/>
            <ac:spMk id="7" creationId="{BD640E61-0F7E-9FC0-8825-1CF7B748F75B}"/>
          </ac:spMkLst>
        </pc:spChg>
        <pc:spChg chg="mod">
          <ac:chgData name="Paolo Giovanni Gazzetta" userId="836cc7b04766851e" providerId="LiveId" clId="{BB370FF0-A159-4489-9BCB-F4127677FB0D}" dt="2025-09-28T12:40:34.200" v="3984" actId="404"/>
          <ac:spMkLst>
            <pc:docMk/>
            <pc:sldMk cId="4163069553" sldId="261"/>
            <ac:spMk id="10" creationId="{D5974CEF-0B08-699C-B53F-EC9F00134084}"/>
          </ac:spMkLst>
        </pc:spChg>
        <pc:spChg chg="mod">
          <ac:chgData name="Paolo Giovanni Gazzetta" userId="836cc7b04766851e" providerId="LiveId" clId="{BB370FF0-A159-4489-9BCB-F4127677FB0D}" dt="2025-09-28T13:05:33.276" v="4112" actId="14100"/>
          <ac:spMkLst>
            <pc:docMk/>
            <pc:sldMk cId="4163069553" sldId="261"/>
            <ac:spMk id="11" creationId="{493C918B-0471-0D93-E2F9-142F5BFFC9DD}"/>
          </ac:spMkLst>
        </pc:spChg>
        <pc:spChg chg="mod">
          <ac:chgData name="Paolo Giovanni Gazzetta" userId="836cc7b04766851e" providerId="LiveId" clId="{BB370FF0-A159-4489-9BCB-F4127677FB0D}" dt="2025-09-28T13:06:18.542" v="4118" actId="1076"/>
          <ac:spMkLst>
            <pc:docMk/>
            <pc:sldMk cId="4163069553" sldId="261"/>
            <ac:spMk id="12" creationId="{CEFF8009-0185-E312-395F-266ACC2D9E79}"/>
          </ac:spMkLst>
        </pc:spChg>
        <pc:spChg chg="mod">
          <ac:chgData name="Paolo Giovanni Gazzetta" userId="836cc7b04766851e" providerId="LiveId" clId="{BB370FF0-A159-4489-9BCB-F4127677FB0D}" dt="2025-09-28T13:05:44.864" v="4113" actId="14100"/>
          <ac:spMkLst>
            <pc:docMk/>
            <pc:sldMk cId="4163069553" sldId="261"/>
            <ac:spMk id="13" creationId="{D3F544B8-D193-05F9-3AE6-7896653D6230}"/>
          </ac:spMkLst>
        </pc:spChg>
        <pc:spChg chg="mod">
          <ac:chgData name="Paolo Giovanni Gazzetta" userId="836cc7b04766851e" providerId="LiveId" clId="{BB370FF0-A159-4489-9BCB-F4127677FB0D}" dt="2025-09-28T13:05:59.153" v="4114" actId="14100"/>
          <ac:spMkLst>
            <pc:docMk/>
            <pc:sldMk cId="4163069553" sldId="261"/>
            <ac:spMk id="15" creationId="{8176B6B6-26F3-F30D-C494-57D966639FAF}"/>
          </ac:spMkLst>
        </pc:spChg>
        <pc:spChg chg="add mod">
          <ac:chgData name="Paolo Giovanni Gazzetta" userId="836cc7b04766851e" providerId="LiveId" clId="{BB370FF0-A159-4489-9BCB-F4127677FB0D}" dt="2025-09-28T12:40:45.965" v="3986" actId="1076"/>
          <ac:spMkLst>
            <pc:docMk/>
            <pc:sldMk cId="4163069553" sldId="261"/>
            <ac:spMk id="18" creationId="{B67D3250-8BD7-128E-BAA3-183430644B1F}"/>
          </ac:spMkLst>
        </pc:spChg>
        <pc:spChg chg="add mod">
          <ac:chgData name="Paolo Giovanni Gazzetta" userId="836cc7b04766851e" providerId="LiveId" clId="{BB370FF0-A159-4489-9BCB-F4127677FB0D}" dt="2025-10-12T10:57:51.632" v="9273" actId="20577"/>
          <ac:spMkLst>
            <pc:docMk/>
            <pc:sldMk cId="4163069553" sldId="261"/>
            <ac:spMk id="20" creationId="{3AC336A0-7A77-79C9-7139-73108B899AE7}"/>
          </ac:spMkLst>
        </pc:spChg>
        <pc:spChg chg="add mod">
          <ac:chgData name="Paolo Giovanni Gazzetta" userId="836cc7b04766851e" providerId="LiveId" clId="{BB370FF0-A159-4489-9BCB-F4127677FB0D}" dt="2025-10-12T10:57:57.800" v="9285" actId="20577"/>
          <ac:spMkLst>
            <pc:docMk/>
            <pc:sldMk cId="4163069553" sldId="261"/>
            <ac:spMk id="34" creationId="{68318EB1-E598-2198-9567-14FEE919DBB3}"/>
          </ac:spMkLst>
        </pc:spChg>
        <pc:spChg chg="add mod">
          <ac:chgData name="Paolo Giovanni Gazzetta" userId="836cc7b04766851e" providerId="LiveId" clId="{BB370FF0-A159-4489-9BCB-F4127677FB0D}" dt="2025-09-28T12:43:13.393" v="4062" actId="1037"/>
          <ac:spMkLst>
            <pc:docMk/>
            <pc:sldMk cId="4163069553" sldId="261"/>
            <ac:spMk id="36" creationId="{8C0318A2-3B82-CEAA-EF9A-22E70A8AB4DB}"/>
          </ac:spMkLst>
        </pc:spChg>
        <pc:spChg chg="add mod">
          <ac:chgData name="Paolo Giovanni Gazzetta" userId="836cc7b04766851e" providerId="LiveId" clId="{BB370FF0-A159-4489-9BCB-F4127677FB0D}" dt="2025-09-28T13:09:18.302" v="4302" actId="14100"/>
          <ac:spMkLst>
            <pc:docMk/>
            <pc:sldMk cId="4163069553" sldId="261"/>
            <ac:spMk id="37" creationId="{4DBF9825-2CAF-DB71-A568-FAD1CC238C6F}"/>
          </ac:spMkLst>
        </pc:spChg>
        <pc:spChg chg="add mod">
          <ac:chgData name="Paolo Giovanni Gazzetta" userId="836cc7b04766851e" providerId="LiveId" clId="{BB370FF0-A159-4489-9BCB-F4127677FB0D}" dt="2025-09-28T13:15:25.463" v="4427" actId="20577"/>
          <ac:spMkLst>
            <pc:docMk/>
            <pc:sldMk cId="4163069553" sldId="261"/>
            <ac:spMk id="38" creationId="{EA5B8CBA-1CFC-CF81-E696-A6097713FE85}"/>
          </ac:spMkLst>
        </pc:spChg>
        <pc:spChg chg="add mod">
          <ac:chgData name="Paolo Giovanni Gazzetta" userId="836cc7b04766851e" providerId="LiveId" clId="{BB370FF0-A159-4489-9BCB-F4127677FB0D}" dt="2025-09-28T13:17:11.251" v="4474" actId="20577"/>
          <ac:spMkLst>
            <pc:docMk/>
            <pc:sldMk cId="4163069553" sldId="261"/>
            <ac:spMk id="39" creationId="{F39F10B6-E666-6AB1-52D6-4334595B0C22}"/>
          </ac:spMkLst>
        </pc:spChg>
        <pc:spChg chg="add mod">
          <ac:chgData name="Paolo Giovanni Gazzetta" userId="836cc7b04766851e" providerId="LiveId" clId="{BB370FF0-A159-4489-9BCB-F4127677FB0D}" dt="2025-10-12T10:52:40.199" v="9122" actId="20577"/>
          <ac:spMkLst>
            <pc:docMk/>
            <pc:sldMk cId="4163069553" sldId="261"/>
            <ac:spMk id="40" creationId="{8153592B-A1EB-9D55-A09D-2585B7C270AC}"/>
          </ac:spMkLst>
        </pc:spChg>
        <pc:picChg chg="add mod ord modCrop">
          <ac:chgData name="Paolo Giovanni Gazzetta" userId="836cc7b04766851e" providerId="LiveId" clId="{BB370FF0-A159-4489-9BCB-F4127677FB0D}" dt="2025-09-28T13:39:22.925" v="5067" actId="732"/>
          <ac:picMkLst>
            <pc:docMk/>
            <pc:sldMk cId="4163069553" sldId="261"/>
            <ac:picMk id="16" creationId="{48E12A33-A097-6007-470E-8DC70AFDFB4D}"/>
          </ac:picMkLst>
        </pc:picChg>
        <pc:cxnChg chg="add mod">
          <ac:chgData name="Paolo Giovanni Gazzetta" userId="836cc7b04766851e" providerId="LiveId" clId="{BB370FF0-A159-4489-9BCB-F4127677FB0D}" dt="2025-09-28T12:38:27.841" v="3865" actId="1076"/>
          <ac:cxnSpMkLst>
            <pc:docMk/>
            <pc:sldMk cId="4163069553" sldId="261"/>
            <ac:cxnSpMk id="17" creationId="{6CAEFF0B-1B50-CFAD-B4AA-06A32DD0B6FD}"/>
          </ac:cxnSpMkLst>
        </pc:cxnChg>
        <pc:cxnChg chg="add mod">
          <ac:chgData name="Paolo Giovanni Gazzetta" userId="836cc7b04766851e" providerId="LiveId" clId="{BB370FF0-A159-4489-9BCB-F4127677FB0D}" dt="2025-09-28T12:41:31.485" v="4008" actId="1076"/>
          <ac:cxnSpMkLst>
            <pc:docMk/>
            <pc:sldMk cId="4163069553" sldId="261"/>
            <ac:cxnSpMk id="19" creationId="{E4811551-AA33-2022-161F-EDD646CC24BC}"/>
          </ac:cxnSpMkLst>
        </pc:cxnChg>
        <pc:cxnChg chg="add mod">
          <ac:chgData name="Paolo Giovanni Gazzetta" userId="836cc7b04766851e" providerId="LiveId" clId="{BB370FF0-A159-4489-9BCB-F4127677FB0D}" dt="2025-09-28T12:42:11.328" v="4026" actId="1076"/>
          <ac:cxnSpMkLst>
            <pc:docMk/>
            <pc:sldMk cId="4163069553" sldId="261"/>
            <ac:cxnSpMk id="33" creationId="{2B361896-9807-79A7-3D4C-7EF0330BD600}"/>
          </ac:cxnSpMkLst>
        </pc:cxnChg>
        <pc:cxnChg chg="add mod">
          <ac:chgData name="Paolo Giovanni Gazzetta" userId="836cc7b04766851e" providerId="LiveId" clId="{BB370FF0-A159-4489-9BCB-F4127677FB0D}" dt="2025-09-28T12:42:50.862" v="4032" actId="1076"/>
          <ac:cxnSpMkLst>
            <pc:docMk/>
            <pc:sldMk cId="4163069553" sldId="261"/>
            <ac:cxnSpMk id="35" creationId="{887F5AAE-57BE-7799-F6D6-5C0E4D8E2B50}"/>
          </ac:cxnSpMkLst>
        </pc:cxnChg>
      </pc:sldChg>
      <pc:sldChg chg="delSp modSp mod modAnim">
        <pc:chgData name="Paolo Giovanni Gazzetta" userId="836cc7b04766851e" providerId="LiveId" clId="{BB370FF0-A159-4489-9BCB-F4127677FB0D}" dt="2025-10-12T11:29:03.979" v="10452"/>
        <pc:sldMkLst>
          <pc:docMk/>
          <pc:sldMk cId="3075496618" sldId="266"/>
        </pc:sldMkLst>
        <pc:spChg chg="mod">
          <ac:chgData name="Paolo Giovanni Gazzetta" userId="836cc7b04766851e" providerId="LiveId" clId="{BB370FF0-A159-4489-9BCB-F4127677FB0D}" dt="2025-10-12T11:26:44.776" v="10445" actId="6549"/>
          <ac:spMkLst>
            <pc:docMk/>
            <pc:sldMk cId="3075496618" sldId="266"/>
            <ac:spMk id="4" creationId="{7774BB48-996D-8B33-039B-11F8D25D73C8}"/>
          </ac:spMkLst>
        </pc:spChg>
        <pc:spChg chg="del">
          <ac:chgData name="Paolo Giovanni Gazzetta" userId="836cc7b04766851e" providerId="LiveId" clId="{BB370FF0-A159-4489-9BCB-F4127677FB0D}" dt="2025-10-12T11:26:50.218" v="10446" actId="478"/>
          <ac:spMkLst>
            <pc:docMk/>
            <pc:sldMk cId="3075496618" sldId="266"/>
            <ac:spMk id="9" creationId="{66BA103C-122C-5F4B-417D-5AFA39BE0C34}"/>
          </ac:spMkLst>
        </pc:spChg>
      </pc:sldChg>
      <pc:sldChg chg="delSp modSp mod modNotesTx">
        <pc:chgData name="Paolo Giovanni Gazzetta" userId="836cc7b04766851e" providerId="LiveId" clId="{BB370FF0-A159-4489-9BCB-F4127677FB0D}" dt="2025-10-12T11:43:58.427" v="11672" actId="20577"/>
        <pc:sldMkLst>
          <pc:docMk/>
          <pc:sldMk cId="791742344" sldId="267"/>
        </pc:sldMkLst>
        <pc:spChg chg="mod">
          <ac:chgData name="Paolo Giovanni Gazzetta" userId="836cc7b04766851e" providerId="LiveId" clId="{BB370FF0-A159-4489-9BCB-F4127677FB0D}" dt="2025-10-12T10:28:13.473" v="7741" actId="1076"/>
          <ac:spMkLst>
            <pc:docMk/>
            <pc:sldMk cId="791742344" sldId="267"/>
            <ac:spMk id="6" creationId="{FF12DEFA-C9B4-C84F-3D00-CA5E4F106853}"/>
          </ac:spMkLst>
        </pc:spChg>
        <pc:spChg chg="mod">
          <ac:chgData name="Paolo Giovanni Gazzetta" userId="836cc7b04766851e" providerId="LiveId" clId="{BB370FF0-A159-4489-9BCB-F4127677FB0D}" dt="2025-10-12T11:41:48.381" v="11233" actId="20577"/>
          <ac:spMkLst>
            <pc:docMk/>
            <pc:sldMk cId="791742344" sldId="267"/>
            <ac:spMk id="8" creationId="{848821A8-34F8-B37E-7FBB-58693EE8D25A}"/>
          </ac:spMkLst>
        </pc:spChg>
        <pc:spChg chg="del mod">
          <ac:chgData name="Paolo Giovanni Gazzetta" userId="836cc7b04766851e" providerId="LiveId" clId="{BB370FF0-A159-4489-9BCB-F4127677FB0D}" dt="2025-10-12T10:29:06.799" v="7746"/>
          <ac:spMkLst>
            <pc:docMk/>
            <pc:sldMk cId="791742344" sldId="267"/>
            <ac:spMk id="9" creationId="{E8190FED-FD4E-D005-20F7-BE33076EB62E}"/>
          </ac:spMkLst>
        </pc:spChg>
      </pc:sldChg>
      <pc:sldChg chg="addSp delSp modSp mod modAnim modNotesTx">
        <pc:chgData name="Paolo Giovanni Gazzetta" userId="836cc7b04766851e" providerId="LiveId" clId="{BB370FF0-A159-4489-9BCB-F4127677FB0D}" dt="2025-10-12T15:00:02.661" v="24559" actId="20577"/>
        <pc:sldMkLst>
          <pc:docMk/>
          <pc:sldMk cId="3325772586" sldId="268"/>
        </pc:sldMkLst>
        <pc:spChg chg="add mod">
          <ac:chgData name="Paolo Giovanni Gazzetta" userId="836cc7b04766851e" providerId="LiveId" clId="{BB370FF0-A159-4489-9BCB-F4127677FB0D}" dt="2025-09-28T13:21:19.667" v="4542"/>
          <ac:spMkLst>
            <pc:docMk/>
            <pc:sldMk cId="3325772586" sldId="268"/>
            <ac:spMk id="4" creationId="{01958B3D-9F11-8F96-403F-D44AEB2CD044}"/>
          </ac:spMkLst>
        </pc:spChg>
        <pc:spChg chg="add mod">
          <ac:chgData name="Paolo Giovanni Gazzetta" userId="836cc7b04766851e" providerId="LiveId" clId="{BB370FF0-A159-4489-9BCB-F4127677FB0D}" dt="2025-09-28T09:38:44.986" v="380" actId="207"/>
          <ac:spMkLst>
            <pc:docMk/>
            <pc:sldMk cId="3325772586" sldId="268"/>
            <ac:spMk id="5" creationId="{02A59C86-F28D-6075-6787-69A1CEF69BB2}"/>
          </ac:spMkLst>
        </pc:spChg>
        <pc:spChg chg="mod">
          <ac:chgData name="Paolo Giovanni Gazzetta" userId="836cc7b04766851e" providerId="LiveId" clId="{BB370FF0-A159-4489-9BCB-F4127677FB0D}" dt="2025-09-28T10:03:25.145" v="1765" actId="20577"/>
          <ac:spMkLst>
            <pc:docMk/>
            <pc:sldMk cId="3325772586" sldId="268"/>
            <ac:spMk id="6" creationId="{F64314CE-4A1B-5260-1A2D-677189613CC3}"/>
          </ac:spMkLst>
        </pc:spChg>
        <pc:spChg chg="add mod">
          <ac:chgData name="Paolo Giovanni Gazzetta" userId="836cc7b04766851e" providerId="LiveId" clId="{BB370FF0-A159-4489-9BCB-F4127677FB0D}" dt="2025-09-28T13:42:28.375" v="5182" actId="1076"/>
          <ac:spMkLst>
            <pc:docMk/>
            <pc:sldMk cId="3325772586" sldId="268"/>
            <ac:spMk id="17" creationId="{363DC0D0-6387-82B9-CD7E-80689415FB0C}"/>
          </ac:spMkLst>
        </pc:spChg>
        <pc:spChg chg="add mod">
          <ac:chgData name="Paolo Giovanni Gazzetta" userId="836cc7b04766851e" providerId="LiveId" clId="{BB370FF0-A159-4489-9BCB-F4127677FB0D}" dt="2025-09-28T13:43:58.571" v="5291" actId="1076"/>
          <ac:spMkLst>
            <pc:docMk/>
            <pc:sldMk cId="3325772586" sldId="268"/>
            <ac:spMk id="19" creationId="{16104C31-959E-82AF-68BC-B56F4CCB3BCE}"/>
          </ac:spMkLst>
        </pc:spChg>
        <pc:spChg chg="add mod">
          <ac:chgData name="Paolo Giovanni Gazzetta" userId="836cc7b04766851e" providerId="LiveId" clId="{BB370FF0-A159-4489-9BCB-F4127677FB0D}" dt="2025-09-28T13:46:11.732" v="5343" actId="1076"/>
          <ac:spMkLst>
            <pc:docMk/>
            <pc:sldMk cId="3325772586" sldId="268"/>
            <ac:spMk id="21" creationId="{18398D4E-2E66-3B11-EEA1-DB9B30F25083}"/>
          </ac:spMkLst>
        </pc:spChg>
        <pc:spChg chg="add mod">
          <ac:chgData name="Paolo Giovanni Gazzetta" userId="836cc7b04766851e" providerId="LiveId" clId="{BB370FF0-A159-4489-9BCB-F4127677FB0D}" dt="2025-09-28T13:47:15.573" v="5397" actId="14100"/>
          <ac:spMkLst>
            <pc:docMk/>
            <pc:sldMk cId="3325772586" sldId="268"/>
            <ac:spMk id="23" creationId="{03778BEB-0477-01D4-A168-4FF6771E441C}"/>
          </ac:spMkLst>
        </pc:spChg>
        <pc:spChg chg="add mod">
          <ac:chgData name="Paolo Giovanni Gazzetta" userId="836cc7b04766851e" providerId="LiveId" clId="{BB370FF0-A159-4489-9BCB-F4127677FB0D}" dt="2025-09-28T13:49:07.768" v="5468" actId="20577"/>
          <ac:spMkLst>
            <pc:docMk/>
            <pc:sldMk cId="3325772586" sldId="268"/>
            <ac:spMk id="25" creationId="{E3E97B55-44DE-9644-6BC6-575B5D8C3A13}"/>
          </ac:spMkLst>
        </pc:spChg>
        <pc:spChg chg="add mod">
          <ac:chgData name="Paolo Giovanni Gazzetta" userId="836cc7b04766851e" providerId="LiveId" clId="{BB370FF0-A159-4489-9BCB-F4127677FB0D}" dt="2025-09-28T13:23:17.139" v="4559"/>
          <ac:spMkLst>
            <pc:docMk/>
            <pc:sldMk cId="3325772586" sldId="268"/>
            <ac:spMk id="26" creationId="{79CD3699-88AF-3D1B-F669-493199354792}"/>
          </ac:spMkLst>
        </pc:spChg>
        <pc:spChg chg="add mod">
          <ac:chgData name="Paolo Giovanni Gazzetta" userId="836cc7b04766851e" providerId="LiveId" clId="{BB370FF0-A159-4489-9BCB-F4127677FB0D}" dt="2025-09-28T13:23:17.139" v="4559"/>
          <ac:spMkLst>
            <pc:docMk/>
            <pc:sldMk cId="3325772586" sldId="268"/>
            <ac:spMk id="27" creationId="{63FC6D75-E305-C299-7D14-E46DFDFAC103}"/>
          </ac:spMkLst>
        </pc:spChg>
        <pc:spChg chg="add mod">
          <ac:chgData name="Paolo Giovanni Gazzetta" userId="836cc7b04766851e" providerId="LiveId" clId="{BB370FF0-A159-4489-9BCB-F4127677FB0D}" dt="2025-09-28T13:23:17.139" v="4559"/>
          <ac:spMkLst>
            <pc:docMk/>
            <pc:sldMk cId="3325772586" sldId="268"/>
            <ac:spMk id="28" creationId="{E9CEC8D4-9CD6-BD11-5277-C5756298E86B}"/>
          </ac:spMkLst>
        </pc:spChg>
        <pc:spChg chg="add mod">
          <ac:chgData name="Paolo Giovanni Gazzetta" userId="836cc7b04766851e" providerId="LiveId" clId="{BB370FF0-A159-4489-9BCB-F4127677FB0D}" dt="2025-09-28T13:23:17.139" v="4559"/>
          <ac:spMkLst>
            <pc:docMk/>
            <pc:sldMk cId="3325772586" sldId="268"/>
            <ac:spMk id="29" creationId="{D55D39D9-BC74-5371-5456-751C9F3BA310}"/>
          </ac:spMkLst>
        </pc:spChg>
        <pc:spChg chg="add mod">
          <ac:chgData name="Paolo Giovanni Gazzetta" userId="836cc7b04766851e" providerId="LiveId" clId="{BB370FF0-A159-4489-9BCB-F4127677FB0D}" dt="2025-09-28T13:49:34.295" v="5552" actId="20577"/>
          <ac:spMkLst>
            <pc:docMk/>
            <pc:sldMk cId="3325772586" sldId="268"/>
            <ac:spMk id="30" creationId="{B0966315-CB25-CEB7-8B78-FC57FC13CDEC}"/>
          </ac:spMkLst>
        </pc:spChg>
        <pc:spChg chg="add mod">
          <ac:chgData name="Paolo Giovanni Gazzetta" userId="836cc7b04766851e" providerId="LiveId" clId="{BB370FF0-A159-4489-9BCB-F4127677FB0D}" dt="2025-09-28T13:49:59.937" v="5586" actId="20577"/>
          <ac:spMkLst>
            <pc:docMk/>
            <pc:sldMk cId="3325772586" sldId="268"/>
            <ac:spMk id="31" creationId="{CC1EC8C4-7EBF-8A10-49F7-007E67916713}"/>
          </ac:spMkLst>
        </pc:spChg>
        <pc:spChg chg="add mod">
          <ac:chgData name="Paolo Giovanni Gazzetta" userId="836cc7b04766851e" providerId="LiveId" clId="{BB370FF0-A159-4489-9BCB-F4127677FB0D}" dt="2025-09-28T13:50:13.847" v="5628" actId="20577"/>
          <ac:spMkLst>
            <pc:docMk/>
            <pc:sldMk cId="3325772586" sldId="268"/>
            <ac:spMk id="32" creationId="{A847FFD6-FA8B-FA31-C279-39D926730E34}"/>
          </ac:spMkLst>
        </pc:spChg>
        <pc:spChg chg="add mod">
          <ac:chgData name="Paolo Giovanni Gazzetta" userId="836cc7b04766851e" providerId="LiveId" clId="{BB370FF0-A159-4489-9BCB-F4127677FB0D}" dt="2025-09-28T13:50:58.187" v="5691" actId="20577"/>
          <ac:spMkLst>
            <pc:docMk/>
            <pc:sldMk cId="3325772586" sldId="268"/>
            <ac:spMk id="33" creationId="{DF43B767-A974-D8F7-1057-D1CF6CCF2F71}"/>
          </ac:spMkLst>
        </pc:spChg>
        <pc:picChg chg="add mod modCrop">
          <ac:chgData name="Paolo Giovanni Gazzetta" userId="836cc7b04766851e" providerId="LiveId" clId="{BB370FF0-A159-4489-9BCB-F4127677FB0D}" dt="2025-09-28T13:41:21.928" v="5078" actId="1076"/>
          <ac:picMkLst>
            <pc:docMk/>
            <pc:sldMk cId="3325772586" sldId="268"/>
            <ac:picMk id="35" creationId="{24FEA312-7332-F11E-3FEA-D0F9D1787B42}"/>
          </ac:picMkLst>
        </pc:picChg>
        <pc:cxnChg chg="add mod">
          <ac:chgData name="Paolo Giovanni Gazzetta" userId="836cc7b04766851e" providerId="LiveId" clId="{BB370FF0-A159-4489-9BCB-F4127677FB0D}" dt="2025-09-28T13:21:19.667" v="4542"/>
          <ac:cxnSpMkLst>
            <pc:docMk/>
            <pc:sldMk cId="3325772586" sldId="268"/>
            <ac:cxnSpMk id="16" creationId="{2ECB1625-4233-0A77-F654-0D015139264A}"/>
          </ac:cxnSpMkLst>
        </pc:cxnChg>
        <pc:cxnChg chg="add mod">
          <ac:chgData name="Paolo Giovanni Gazzetta" userId="836cc7b04766851e" providerId="LiveId" clId="{BB370FF0-A159-4489-9BCB-F4127677FB0D}" dt="2025-09-28T13:44:06.514" v="5292" actId="1076"/>
          <ac:cxnSpMkLst>
            <pc:docMk/>
            <pc:sldMk cId="3325772586" sldId="268"/>
            <ac:cxnSpMk id="18" creationId="{C3A52FE2-3E41-CDF5-DA0A-161525DC77DB}"/>
          </ac:cxnSpMkLst>
        </pc:cxnChg>
        <pc:cxnChg chg="add mod">
          <ac:chgData name="Paolo Giovanni Gazzetta" userId="836cc7b04766851e" providerId="LiveId" clId="{BB370FF0-A159-4489-9BCB-F4127677FB0D}" dt="2025-09-28T13:46:07.967" v="5342" actId="14100"/>
          <ac:cxnSpMkLst>
            <pc:docMk/>
            <pc:sldMk cId="3325772586" sldId="268"/>
            <ac:cxnSpMk id="20" creationId="{A4D8D0E5-78A2-E24B-A640-4496914796E7}"/>
          </ac:cxnSpMkLst>
        </pc:cxnChg>
        <pc:cxnChg chg="add mod">
          <ac:chgData name="Paolo Giovanni Gazzetta" userId="836cc7b04766851e" providerId="LiveId" clId="{BB370FF0-A159-4489-9BCB-F4127677FB0D}" dt="2025-09-28T13:47:56.097" v="5419" actId="1076"/>
          <ac:cxnSpMkLst>
            <pc:docMk/>
            <pc:sldMk cId="3325772586" sldId="268"/>
            <ac:cxnSpMk id="22" creationId="{3551C739-9AB9-7A20-4DCA-CA74BC5BD3BC}"/>
          </ac:cxnSpMkLst>
        </pc:cxnChg>
        <pc:cxnChg chg="mod">
          <ac:chgData name="Paolo Giovanni Gazzetta" userId="836cc7b04766851e" providerId="LiveId" clId="{BB370FF0-A159-4489-9BCB-F4127677FB0D}" dt="2025-09-28T13:47:45.577" v="5418" actId="14100"/>
          <ac:cxnSpMkLst>
            <pc:docMk/>
            <pc:sldMk cId="3325772586" sldId="268"/>
            <ac:cxnSpMk id="24" creationId="{B1E3302B-CCC9-664D-7535-0D4EF3F1F552}"/>
          </ac:cxnSpMkLst>
        </pc:cxnChg>
      </pc:sldChg>
      <pc:sldChg chg="addSp delSp modSp mod ord modAnim modNotesTx">
        <pc:chgData name="Paolo Giovanni Gazzetta" userId="836cc7b04766851e" providerId="LiveId" clId="{BB370FF0-A159-4489-9BCB-F4127677FB0D}" dt="2025-10-12T15:09:11.795" v="25882" actId="20577"/>
        <pc:sldMkLst>
          <pc:docMk/>
          <pc:sldMk cId="2551035417" sldId="270"/>
        </pc:sldMkLst>
        <pc:grpChg chg="add mod">
          <ac:chgData name="Paolo Giovanni Gazzetta" userId="836cc7b04766851e" providerId="LiveId" clId="{BB370FF0-A159-4489-9BCB-F4127677FB0D}" dt="2025-09-28T14:21:59.481" v="5808" actId="14100"/>
          <ac:grpSpMkLst>
            <pc:docMk/>
            <pc:sldMk cId="2551035417" sldId="270"/>
            <ac:grpSpMk id="11" creationId="{A536509C-4AD3-A615-6D1D-C50D1E552AB5}"/>
          </ac:grpSpMkLst>
        </pc:grpChg>
        <pc:picChg chg="add mod">
          <ac:chgData name="Paolo Giovanni Gazzetta" userId="836cc7b04766851e" providerId="LiveId" clId="{BB370FF0-A159-4489-9BCB-F4127677FB0D}" dt="2025-09-28T14:20:04.267" v="5796" actId="164"/>
          <ac:picMkLst>
            <pc:docMk/>
            <pc:sldMk cId="2551035417" sldId="270"/>
            <ac:picMk id="7" creationId="{955C89FE-12F8-B500-3586-B888C587A76D}"/>
          </ac:picMkLst>
        </pc:picChg>
        <pc:picChg chg="add mod">
          <ac:chgData name="Paolo Giovanni Gazzetta" userId="836cc7b04766851e" providerId="LiveId" clId="{BB370FF0-A159-4489-9BCB-F4127677FB0D}" dt="2025-09-28T14:20:04.267" v="5796" actId="164"/>
          <ac:picMkLst>
            <pc:docMk/>
            <pc:sldMk cId="2551035417" sldId="270"/>
            <ac:picMk id="10" creationId="{A4C362D5-7AA3-C3E4-B930-3D91405C4D6D}"/>
          </ac:picMkLst>
        </pc:picChg>
        <pc:picChg chg="add mod">
          <ac:chgData name="Paolo Giovanni Gazzetta" userId="836cc7b04766851e" providerId="LiveId" clId="{BB370FF0-A159-4489-9BCB-F4127677FB0D}" dt="2025-09-28T14:22:37.955" v="5811" actId="1076"/>
          <ac:picMkLst>
            <pc:docMk/>
            <pc:sldMk cId="2551035417" sldId="270"/>
            <ac:picMk id="13" creationId="{805F90C3-C074-7DA9-F2A5-C40B16F7DAFD}"/>
          </ac:picMkLst>
        </pc:picChg>
        <pc:inkChg chg="add">
          <ac:chgData name="Paolo Giovanni Gazzetta" userId="836cc7b04766851e" providerId="LiveId" clId="{BB370FF0-A159-4489-9BCB-F4127677FB0D}" dt="2025-09-28T14:23:49.486" v="5812" actId="9405"/>
          <ac:inkMkLst>
            <pc:docMk/>
            <pc:sldMk cId="2551035417" sldId="270"/>
            <ac:inkMk id="14" creationId="{66FD140F-5C21-D55E-2270-D4CE2B184BD6}"/>
          </ac:inkMkLst>
        </pc:inkChg>
        <pc:inkChg chg="add">
          <ac:chgData name="Paolo Giovanni Gazzetta" userId="836cc7b04766851e" providerId="LiveId" clId="{BB370FF0-A159-4489-9BCB-F4127677FB0D}" dt="2025-09-28T14:23:54.678" v="5813" actId="9405"/>
          <ac:inkMkLst>
            <pc:docMk/>
            <pc:sldMk cId="2551035417" sldId="270"/>
            <ac:inkMk id="15" creationId="{A2E5A1B7-DED0-5241-7BD2-B793F82B75F4}"/>
          </ac:inkMkLst>
        </pc:inkChg>
        <pc:inkChg chg="add">
          <ac:chgData name="Paolo Giovanni Gazzetta" userId="836cc7b04766851e" providerId="LiveId" clId="{BB370FF0-A159-4489-9BCB-F4127677FB0D}" dt="2025-09-28T14:24:03.444" v="5814" actId="9405"/>
          <ac:inkMkLst>
            <pc:docMk/>
            <pc:sldMk cId="2551035417" sldId="270"/>
            <ac:inkMk id="16" creationId="{265333AE-4DFC-B988-3B08-CFA7F46F2BE0}"/>
          </ac:inkMkLst>
        </pc:inkChg>
        <pc:inkChg chg="add">
          <ac:chgData name="Paolo Giovanni Gazzetta" userId="836cc7b04766851e" providerId="LiveId" clId="{BB370FF0-A159-4489-9BCB-F4127677FB0D}" dt="2025-09-28T14:24:06.307" v="5815" actId="9405"/>
          <ac:inkMkLst>
            <pc:docMk/>
            <pc:sldMk cId="2551035417" sldId="270"/>
            <ac:inkMk id="17" creationId="{676467E3-47A2-060F-BC21-D00A7146A757}"/>
          </ac:inkMkLst>
        </pc:inkChg>
        <pc:inkChg chg="add">
          <ac:chgData name="Paolo Giovanni Gazzetta" userId="836cc7b04766851e" providerId="LiveId" clId="{BB370FF0-A159-4489-9BCB-F4127677FB0D}" dt="2025-09-28T14:25:12.367" v="5816" actId="9405"/>
          <ac:inkMkLst>
            <pc:docMk/>
            <pc:sldMk cId="2551035417" sldId="270"/>
            <ac:inkMk id="18" creationId="{229BF40E-D4EA-0750-8D86-146CEE6D6E4C}"/>
          </ac:inkMkLst>
        </pc:inkChg>
        <pc:inkChg chg="add">
          <ac:chgData name="Paolo Giovanni Gazzetta" userId="836cc7b04766851e" providerId="LiveId" clId="{BB370FF0-A159-4489-9BCB-F4127677FB0D}" dt="2025-09-28T14:25:16.814" v="5817" actId="9405"/>
          <ac:inkMkLst>
            <pc:docMk/>
            <pc:sldMk cId="2551035417" sldId="270"/>
            <ac:inkMk id="19" creationId="{C83D77F2-3073-C90E-609B-245F52EEFE62}"/>
          </ac:inkMkLst>
        </pc:inkChg>
        <pc:inkChg chg="add">
          <ac:chgData name="Paolo Giovanni Gazzetta" userId="836cc7b04766851e" providerId="LiveId" clId="{BB370FF0-A159-4489-9BCB-F4127677FB0D}" dt="2025-09-28T14:25:19.650" v="5818" actId="9405"/>
          <ac:inkMkLst>
            <pc:docMk/>
            <pc:sldMk cId="2551035417" sldId="270"/>
            <ac:inkMk id="20" creationId="{B6B9A1C9-C834-5093-FAD2-EAEF02CB1FDA}"/>
          </ac:inkMkLst>
        </pc:inkChg>
        <pc:inkChg chg="add">
          <ac:chgData name="Paolo Giovanni Gazzetta" userId="836cc7b04766851e" providerId="LiveId" clId="{BB370FF0-A159-4489-9BCB-F4127677FB0D}" dt="2025-09-28T14:25:22.493" v="5819" actId="9405"/>
          <ac:inkMkLst>
            <pc:docMk/>
            <pc:sldMk cId="2551035417" sldId="270"/>
            <ac:inkMk id="21" creationId="{4CD4FF6A-D17C-FED2-06D2-CDF5CCE0EE13}"/>
          </ac:inkMkLst>
        </pc:inkChg>
        <pc:inkChg chg="add">
          <ac:chgData name="Paolo Giovanni Gazzetta" userId="836cc7b04766851e" providerId="LiveId" clId="{BB370FF0-A159-4489-9BCB-F4127677FB0D}" dt="2025-09-28T14:25:24.622" v="5820" actId="9405"/>
          <ac:inkMkLst>
            <pc:docMk/>
            <pc:sldMk cId="2551035417" sldId="270"/>
            <ac:inkMk id="22" creationId="{5C310553-D44A-953A-9639-EE2D214DC5C9}"/>
          </ac:inkMkLst>
        </pc:inkChg>
        <pc:inkChg chg="add">
          <ac:chgData name="Paolo Giovanni Gazzetta" userId="836cc7b04766851e" providerId="LiveId" clId="{BB370FF0-A159-4489-9BCB-F4127677FB0D}" dt="2025-09-28T14:25:30.324" v="5821" actId="9405"/>
          <ac:inkMkLst>
            <pc:docMk/>
            <pc:sldMk cId="2551035417" sldId="270"/>
            <ac:inkMk id="23" creationId="{74DED8CD-8AEC-15B9-55EC-5A67C476DDA1}"/>
          </ac:inkMkLst>
        </pc:inkChg>
        <pc:inkChg chg="add">
          <ac:chgData name="Paolo Giovanni Gazzetta" userId="836cc7b04766851e" providerId="LiveId" clId="{BB370FF0-A159-4489-9BCB-F4127677FB0D}" dt="2025-09-28T14:25:33.224" v="5822" actId="9405"/>
          <ac:inkMkLst>
            <pc:docMk/>
            <pc:sldMk cId="2551035417" sldId="270"/>
            <ac:inkMk id="24" creationId="{19FB9175-28C1-31DD-4D72-0633DC3B0649}"/>
          </ac:inkMkLst>
        </pc:inkChg>
        <pc:inkChg chg="add">
          <ac:chgData name="Paolo Giovanni Gazzetta" userId="836cc7b04766851e" providerId="LiveId" clId="{BB370FF0-A159-4489-9BCB-F4127677FB0D}" dt="2025-09-28T14:25:35.633" v="5823" actId="9405"/>
          <ac:inkMkLst>
            <pc:docMk/>
            <pc:sldMk cId="2551035417" sldId="270"/>
            <ac:inkMk id="25" creationId="{37ED1085-6B0A-66A2-5A39-4F38442A542E}"/>
          </ac:inkMkLst>
        </pc:inkChg>
        <pc:inkChg chg="add">
          <ac:chgData name="Paolo Giovanni Gazzetta" userId="836cc7b04766851e" providerId="LiveId" clId="{BB370FF0-A159-4489-9BCB-F4127677FB0D}" dt="2025-09-28T14:25:39.781" v="5824" actId="9405"/>
          <ac:inkMkLst>
            <pc:docMk/>
            <pc:sldMk cId="2551035417" sldId="270"/>
            <ac:inkMk id="26" creationId="{52263591-A21C-0DA2-4B04-EAE5E2810FEF}"/>
          </ac:inkMkLst>
        </pc:inkChg>
      </pc:sldChg>
      <pc:sldChg chg="addSp delSp modSp add mod modAnim modNotesTx">
        <pc:chgData name="Paolo Giovanni Gazzetta" userId="836cc7b04766851e" providerId="LiveId" clId="{BB370FF0-A159-4489-9BCB-F4127677FB0D}" dt="2025-10-12T14:39:54.313" v="22239" actId="20577"/>
        <pc:sldMkLst>
          <pc:docMk/>
          <pc:sldMk cId="220134448" sldId="271"/>
        </pc:sldMkLst>
        <pc:spChg chg="add mod">
          <ac:chgData name="Paolo Giovanni Gazzetta" userId="836cc7b04766851e" providerId="LiveId" clId="{BB370FF0-A159-4489-9BCB-F4127677FB0D}" dt="2025-09-28T09:37:44.332" v="377" actId="207"/>
          <ac:spMkLst>
            <pc:docMk/>
            <pc:sldMk cId="220134448" sldId="271"/>
            <ac:spMk id="4" creationId="{5712E2A3-9741-EA4B-8A42-84B9CD1A28BF}"/>
          </ac:spMkLst>
        </pc:spChg>
        <pc:spChg chg="mod">
          <ac:chgData name="Paolo Giovanni Gazzetta" userId="836cc7b04766851e" providerId="LiveId" clId="{BB370FF0-A159-4489-9BCB-F4127677FB0D}" dt="2025-09-28T09:33:24.073" v="348" actId="20577"/>
          <ac:spMkLst>
            <pc:docMk/>
            <pc:sldMk cId="220134448" sldId="271"/>
            <ac:spMk id="6" creationId="{C5F19004-A417-004B-FACC-1998A1CC6588}"/>
          </ac:spMkLst>
        </pc:spChg>
        <pc:spChg chg="add mod">
          <ac:chgData name="Paolo Giovanni Gazzetta" userId="836cc7b04766851e" providerId="LiveId" clId="{BB370FF0-A159-4489-9BCB-F4127677FB0D}" dt="2025-09-28T13:21:01.022" v="4538"/>
          <ac:spMkLst>
            <pc:docMk/>
            <pc:sldMk cId="220134448" sldId="271"/>
            <ac:spMk id="17" creationId="{DB39C1B4-B050-7B3E-8CC3-8FEEF4FA1943}"/>
          </ac:spMkLst>
        </pc:spChg>
        <pc:spChg chg="add mod">
          <ac:chgData name="Paolo Giovanni Gazzetta" userId="836cc7b04766851e" providerId="LiveId" clId="{BB370FF0-A159-4489-9BCB-F4127677FB0D}" dt="2025-09-28T13:27:18.593" v="4717" actId="1076"/>
          <ac:spMkLst>
            <pc:docMk/>
            <pc:sldMk cId="220134448" sldId="271"/>
            <ac:spMk id="19" creationId="{7D9E21E9-4E4C-0EE5-BA83-C93BB14A57D4}"/>
          </ac:spMkLst>
        </pc:spChg>
        <pc:spChg chg="add mod">
          <ac:chgData name="Paolo Giovanni Gazzetta" userId="836cc7b04766851e" providerId="LiveId" clId="{BB370FF0-A159-4489-9BCB-F4127677FB0D}" dt="2025-09-28T13:26:46.157" v="4699" actId="14100"/>
          <ac:spMkLst>
            <pc:docMk/>
            <pc:sldMk cId="220134448" sldId="271"/>
            <ac:spMk id="21" creationId="{A15562D6-976F-E22C-DEC1-6A37E4A2AFD6}"/>
          </ac:spMkLst>
        </pc:spChg>
        <pc:spChg chg="add mod">
          <ac:chgData name="Paolo Giovanni Gazzetta" userId="836cc7b04766851e" providerId="LiveId" clId="{BB370FF0-A159-4489-9BCB-F4127677FB0D}" dt="2025-09-28T13:27:33.737" v="4718" actId="1076"/>
          <ac:spMkLst>
            <pc:docMk/>
            <pc:sldMk cId="220134448" sldId="271"/>
            <ac:spMk id="23" creationId="{B29EE5F5-656D-5072-342B-7AEA2614F6D7}"/>
          </ac:spMkLst>
        </pc:spChg>
        <pc:spChg chg="add mod">
          <ac:chgData name="Paolo Giovanni Gazzetta" userId="836cc7b04766851e" providerId="LiveId" clId="{BB370FF0-A159-4489-9BCB-F4127677FB0D}" dt="2025-09-28T13:21:01.022" v="4538"/>
          <ac:spMkLst>
            <pc:docMk/>
            <pc:sldMk cId="220134448" sldId="271"/>
            <ac:spMk id="25" creationId="{E0827B16-B0A3-14E4-B557-4F705ED5163D}"/>
          </ac:spMkLst>
        </pc:spChg>
        <pc:spChg chg="add mod">
          <ac:chgData name="Paolo Giovanni Gazzetta" userId="836cc7b04766851e" providerId="LiveId" clId="{BB370FF0-A159-4489-9BCB-F4127677FB0D}" dt="2025-09-28T13:27:52.151" v="4738" actId="20577"/>
          <ac:spMkLst>
            <pc:docMk/>
            <pc:sldMk cId="220134448" sldId="271"/>
            <ac:spMk id="27" creationId="{4AAB9FEA-3CE2-D344-3316-B45C97BD5CDA}"/>
          </ac:spMkLst>
        </pc:spChg>
        <pc:spChg chg="add mod">
          <ac:chgData name="Paolo Giovanni Gazzetta" userId="836cc7b04766851e" providerId="LiveId" clId="{BB370FF0-A159-4489-9BCB-F4127677FB0D}" dt="2025-09-28T13:22:26.793" v="4553"/>
          <ac:spMkLst>
            <pc:docMk/>
            <pc:sldMk cId="220134448" sldId="271"/>
            <ac:spMk id="28" creationId="{AD475732-CC1D-BD35-2353-F5C3E48D527E}"/>
          </ac:spMkLst>
        </pc:spChg>
        <pc:spChg chg="add mod">
          <ac:chgData name="Paolo Giovanni Gazzetta" userId="836cc7b04766851e" providerId="LiveId" clId="{BB370FF0-A159-4489-9BCB-F4127677FB0D}" dt="2025-09-28T13:22:26.793" v="4553"/>
          <ac:spMkLst>
            <pc:docMk/>
            <pc:sldMk cId="220134448" sldId="271"/>
            <ac:spMk id="29" creationId="{6D65921D-8236-CF1C-5067-5CD345EAA3D8}"/>
          </ac:spMkLst>
        </pc:spChg>
        <pc:spChg chg="add mod">
          <ac:chgData name="Paolo Giovanni Gazzetta" userId="836cc7b04766851e" providerId="LiveId" clId="{BB370FF0-A159-4489-9BCB-F4127677FB0D}" dt="2025-09-28T13:22:26.793" v="4553"/>
          <ac:spMkLst>
            <pc:docMk/>
            <pc:sldMk cId="220134448" sldId="271"/>
            <ac:spMk id="30" creationId="{0982A84B-85B3-DD00-1C60-E0B8061C8FC1}"/>
          </ac:spMkLst>
        </pc:spChg>
        <pc:spChg chg="add mod">
          <ac:chgData name="Paolo Giovanni Gazzetta" userId="836cc7b04766851e" providerId="LiveId" clId="{BB370FF0-A159-4489-9BCB-F4127677FB0D}" dt="2025-09-28T13:22:26.793" v="4553"/>
          <ac:spMkLst>
            <pc:docMk/>
            <pc:sldMk cId="220134448" sldId="271"/>
            <ac:spMk id="31" creationId="{F885DC23-6738-4FC5-C140-327EFDFFAA9D}"/>
          </ac:spMkLst>
        </pc:spChg>
        <pc:spChg chg="add mod">
          <ac:chgData name="Paolo Giovanni Gazzetta" userId="836cc7b04766851e" providerId="LiveId" clId="{BB370FF0-A159-4489-9BCB-F4127677FB0D}" dt="2025-09-28T13:35:04.819" v="5057" actId="20577"/>
          <ac:spMkLst>
            <pc:docMk/>
            <pc:sldMk cId="220134448" sldId="271"/>
            <ac:spMk id="32" creationId="{5E5EBE29-9B6C-81F8-B6B6-606DF32FF6D2}"/>
          </ac:spMkLst>
        </pc:spChg>
        <pc:spChg chg="add mod">
          <ac:chgData name="Paolo Giovanni Gazzetta" userId="836cc7b04766851e" providerId="LiveId" clId="{BB370FF0-A159-4489-9BCB-F4127677FB0D}" dt="2025-09-28T13:30:09.856" v="4840" actId="20577"/>
          <ac:spMkLst>
            <pc:docMk/>
            <pc:sldMk cId="220134448" sldId="271"/>
            <ac:spMk id="33" creationId="{C0E2808D-7A52-54F4-4446-D008F55951E1}"/>
          </ac:spMkLst>
        </pc:spChg>
        <pc:spChg chg="add mod">
          <ac:chgData name="Paolo Giovanni Gazzetta" userId="836cc7b04766851e" providerId="LiveId" clId="{BB370FF0-A159-4489-9BCB-F4127677FB0D}" dt="2025-09-28T13:32:20.312" v="4941" actId="20577"/>
          <ac:spMkLst>
            <pc:docMk/>
            <pc:sldMk cId="220134448" sldId="271"/>
            <ac:spMk id="34" creationId="{0D19AFE6-ABA6-4376-6375-282720D35C50}"/>
          </ac:spMkLst>
        </pc:spChg>
        <pc:spChg chg="add mod">
          <ac:chgData name="Paolo Giovanni Gazzetta" userId="836cc7b04766851e" providerId="LiveId" clId="{BB370FF0-A159-4489-9BCB-F4127677FB0D}" dt="2025-09-28T13:32:42.922" v="4992" actId="20577"/>
          <ac:spMkLst>
            <pc:docMk/>
            <pc:sldMk cId="220134448" sldId="271"/>
            <ac:spMk id="35" creationId="{D596AB18-BC2D-F90C-E9E8-9BE52C0FA14E}"/>
          </ac:spMkLst>
        </pc:spChg>
        <pc:picChg chg="add mod modCrop">
          <ac:chgData name="Paolo Giovanni Gazzetta" userId="836cc7b04766851e" providerId="LiveId" clId="{BB370FF0-A159-4489-9BCB-F4127677FB0D}" dt="2025-09-28T13:38:44.524" v="5063" actId="732"/>
          <ac:picMkLst>
            <pc:docMk/>
            <pc:sldMk cId="220134448" sldId="271"/>
            <ac:picMk id="16" creationId="{ADF6CA58-BD09-42F7-41EF-50F50D9AAD92}"/>
          </ac:picMkLst>
        </pc:picChg>
        <pc:cxnChg chg="add mod">
          <ac:chgData name="Paolo Giovanni Gazzetta" userId="836cc7b04766851e" providerId="LiveId" clId="{BB370FF0-A159-4489-9BCB-F4127677FB0D}" dt="2025-09-28T13:21:01.022" v="4538"/>
          <ac:cxnSpMkLst>
            <pc:docMk/>
            <pc:sldMk cId="220134448" sldId="271"/>
            <ac:cxnSpMk id="18" creationId="{96B1D4A3-D184-54CA-D70E-97FEBEFC2A2C}"/>
          </ac:cxnSpMkLst>
        </pc:cxnChg>
        <pc:cxnChg chg="add mod">
          <ac:chgData name="Paolo Giovanni Gazzetta" userId="836cc7b04766851e" providerId="LiveId" clId="{BB370FF0-A159-4489-9BCB-F4127677FB0D}" dt="2025-09-28T13:28:11.077" v="4739" actId="1076"/>
          <ac:cxnSpMkLst>
            <pc:docMk/>
            <pc:sldMk cId="220134448" sldId="271"/>
            <ac:cxnSpMk id="20" creationId="{8324EF4E-6ED6-9510-4E34-5DBC79B4A75C}"/>
          </ac:cxnSpMkLst>
        </pc:cxnChg>
        <pc:cxnChg chg="add mod">
          <ac:chgData name="Paolo Giovanni Gazzetta" userId="836cc7b04766851e" providerId="LiveId" clId="{BB370FF0-A159-4489-9BCB-F4127677FB0D}" dt="2025-09-28T13:21:01.022" v="4538"/>
          <ac:cxnSpMkLst>
            <pc:docMk/>
            <pc:sldMk cId="220134448" sldId="271"/>
            <ac:cxnSpMk id="22" creationId="{A169FBCD-6DB6-EB27-D7C3-27548451B2BF}"/>
          </ac:cxnSpMkLst>
        </pc:cxnChg>
        <pc:cxnChg chg="add mod">
          <ac:chgData name="Paolo Giovanni Gazzetta" userId="836cc7b04766851e" providerId="LiveId" clId="{BB370FF0-A159-4489-9BCB-F4127677FB0D}" dt="2025-09-28T13:21:01.022" v="4538"/>
          <ac:cxnSpMkLst>
            <pc:docMk/>
            <pc:sldMk cId="220134448" sldId="271"/>
            <ac:cxnSpMk id="24" creationId="{11C11BC2-D4D5-A41D-4BFF-207372B5689A}"/>
          </ac:cxnSpMkLst>
        </pc:cxnChg>
      </pc:sldChg>
      <pc:sldChg chg="addSp delSp modSp add mod modNotesTx">
        <pc:chgData name="Paolo Giovanni Gazzetta" userId="836cc7b04766851e" providerId="LiveId" clId="{BB370FF0-A159-4489-9BCB-F4127677FB0D}" dt="2025-10-12T14:10:19.929" v="19507" actId="20577"/>
        <pc:sldMkLst>
          <pc:docMk/>
          <pc:sldMk cId="1924874508" sldId="272"/>
        </pc:sldMkLst>
        <pc:spChg chg="add mod">
          <ac:chgData name="Paolo Giovanni Gazzetta" userId="836cc7b04766851e" providerId="LiveId" clId="{BB370FF0-A159-4489-9BCB-F4127677FB0D}" dt="2025-10-12T13:56:57.422" v="18697" actId="208"/>
          <ac:spMkLst>
            <pc:docMk/>
            <pc:sldMk cId="1924874508" sldId="272"/>
            <ac:spMk id="5" creationId="{9059A6DE-F4DD-0766-113F-58462953828A}"/>
          </ac:spMkLst>
        </pc:spChg>
        <pc:spChg chg="mod">
          <ac:chgData name="Paolo Giovanni Gazzetta" userId="836cc7b04766851e" providerId="LiveId" clId="{BB370FF0-A159-4489-9BCB-F4127677FB0D}" dt="2025-09-28T12:59:32.748" v="4095" actId="1076"/>
          <ac:spMkLst>
            <pc:docMk/>
            <pc:sldMk cId="1924874508" sldId="272"/>
            <ac:spMk id="6" creationId="{FB6FB91D-0D35-2553-7D98-420B34B2AF37}"/>
          </ac:spMkLst>
        </pc:spChg>
        <pc:spChg chg="add mod">
          <ac:chgData name="Paolo Giovanni Gazzetta" userId="836cc7b04766851e" providerId="LiveId" clId="{BB370FF0-A159-4489-9BCB-F4127677FB0D}" dt="2025-10-12T13:57:20.337" v="18701" actId="208"/>
          <ac:spMkLst>
            <pc:docMk/>
            <pc:sldMk cId="1924874508" sldId="272"/>
            <ac:spMk id="7" creationId="{5820BFC1-1715-DA26-7868-0ABEF140E7CD}"/>
          </ac:spMkLst>
        </pc:spChg>
        <pc:spChg chg="add mod">
          <ac:chgData name="Paolo Giovanni Gazzetta" userId="836cc7b04766851e" providerId="LiveId" clId="{BB370FF0-A159-4489-9BCB-F4127677FB0D}" dt="2025-10-12T13:57:39.222" v="18704" actId="208"/>
          <ac:spMkLst>
            <pc:docMk/>
            <pc:sldMk cId="1924874508" sldId="272"/>
            <ac:spMk id="8" creationId="{23C16260-A70D-0AF7-5103-8336C2885248}"/>
          </ac:spMkLst>
        </pc:spChg>
        <pc:spChg chg="add mod">
          <ac:chgData name="Paolo Giovanni Gazzetta" userId="836cc7b04766851e" providerId="LiveId" clId="{BB370FF0-A159-4489-9BCB-F4127677FB0D}" dt="2025-10-12T13:57:58.010" v="18707" actId="208"/>
          <ac:spMkLst>
            <pc:docMk/>
            <pc:sldMk cId="1924874508" sldId="272"/>
            <ac:spMk id="9" creationId="{3ECD9834-122D-D357-44E2-57EB4A29767B}"/>
          </ac:spMkLst>
        </pc:spChg>
        <pc:spChg chg="add mod">
          <ac:chgData name="Paolo Giovanni Gazzetta" userId="836cc7b04766851e" providerId="LiveId" clId="{BB370FF0-A159-4489-9BCB-F4127677FB0D}" dt="2025-10-12T14:02:01.581" v="18741" actId="208"/>
          <ac:spMkLst>
            <pc:docMk/>
            <pc:sldMk cId="1924874508" sldId="272"/>
            <ac:spMk id="14" creationId="{0C6DC4EF-0962-F269-8D44-A06DE25CBF3D}"/>
          </ac:spMkLst>
        </pc:spChg>
        <pc:spChg chg="add mod">
          <ac:chgData name="Paolo Giovanni Gazzetta" userId="836cc7b04766851e" providerId="LiveId" clId="{BB370FF0-A159-4489-9BCB-F4127677FB0D}" dt="2025-09-28T14:11:05.287" v="5786"/>
          <ac:spMkLst>
            <pc:docMk/>
            <pc:sldMk cId="1924874508" sldId="272"/>
            <ac:spMk id="21" creationId="{9E322293-4F69-1F29-DF89-69E3F6E7B0C4}"/>
          </ac:spMkLst>
        </pc:spChg>
        <pc:picChg chg="add mod modCrop">
          <ac:chgData name="Paolo Giovanni Gazzetta" userId="836cc7b04766851e" providerId="LiveId" clId="{BB370FF0-A159-4489-9BCB-F4127677FB0D}" dt="2025-10-12T13:56:20.594" v="18693" actId="14100"/>
          <ac:picMkLst>
            <pc:docMk/>
            <pc:sldMk cId="1924874508" sldId="272"/>
            <ac:picMk id="16" creationId="{C06B0190-9BBE-A1A2-E846-54AA28A6FA63}"/>
          </ac:picMkLst>
        </pc:picChg>
        <pc:picChg chg="add mod modCrop">
          <ac:chgData name="Paolo Giovanni Gazzetta" userId="836cc7b04766851e" providerId="LiveId" clId="{BB370FF0-A159-4489-9BCB-F4127677FB0D}" dt="2025-10-12T14:02:24.644" v="18744" actId="14100"/>
          <ac:picMkLst>
            <pc:docMk/>
            <pc:sldMk cId="1924874508" sldId="272"/>
            <ac:picMk id="18" creationId="{3A11544D-47EA-D8F5-82D7-D9D444573B70}"/>
          </ac:picMkLst>
        </pc:picChg>
        <pc:cxnChg chg="add mod">
          <ac:chgData name="Paolo Giovanni Gazzetta" userId="836cc7b04766851e" providerId="LiveId" clId="{BB370FF0-A159-4489-9BCB-F4127677FB0D}" dt="2025-10-12T14:01:41.031" v="18726" actId="692"/>
          <ac:cxnSpMkLst>
            <pc:docMk/>
            <pc:sldMk cId="1924874508" sldId="272"/>
            <ac:cxnSpMk id="11" creationId="{3832B349-F502-C926-DAB3-1E61919110E9}"/>
          </ac:cxnSpMkLst>
        </pc:cxnChg>
        <pc:cxnChg chg="add del">
          <ac:chgData name="Paolo Giovanni Gazzetta" userId="836cc7b04766851e" providerId="LiveId" clId="{BB370FF0-A159-4489-9BCB-F4127677FB0D}" dt="2025-10-12T13:59:17.619" v="18712" actId="478"/>
          <ac:cxnSpMkLst>
            <pc:docMk/>
            <pc:sldMk cId="1924874508" sldId="272"/>
            <ac:cxnSpMk id="13" creationId="{A77F87EF-64DE-F12B-28C9-182443FF5DB0}"/>
          </ac:cxnSpMkLst>
        </pc:cxnChg>
      </pc:sldChg>
      <pc:sldChg chg="addSp delSp modSp add mod modNotesTx">
        <pc:chgData name="Paolo Giovanni Gazzetta" userId="836cc7b04766851e" providerId="LiveId" clId="{BB370FF0-A159-4489-9BCB-F4127677FB0D}" dt="2025-10-12T14:43:42.453" v="22598" actId="20577"/>
        <pc:sldMkLst>
          <pc:docMk/>
          <pc:sldMk cId="2636058427" sldId="273"/>
        </pc:sldMkLst>
        <pc:spChg chg="add mod">
          <ac:chgData name="Paolo Giovanni Gazzetta" userId="836cc7b04766851e" providerId="LiveId" clId="{BB370FF0-A159-4489-9BCB-F4127677FB0D}" dt="2025-09-28T14:10:55.688" v="5785" actId="1076"/>
          <ac:spMkLst>
            <pc:docMk/>
            <pc:sldMk cId="2636058427" sldId="273"/>
            <ac:spMk id="17" creationId="{E97DFFD3-966F-4A3E-BF81-6ECE35B6CEE3}"/>
          </ac:spMkLst>
        </pc:spChg>
        <pc:picChg chg="add mod">
          <ac:chgData name="Paolo Giovanni Gazzetta" userId="836cc7b04766851e" providerId="LiveId" clId="{BB370FF0-A159-4489-9BCB-F4127677FB0D}" dt="2025-09-28T13:35:23.367" v="5058" actId="14100"/>
          <ac:picMkLst>
            <pc:docMk/>
            <pc:sldMk cId="2636058427" sldId="273"/>
            <ac:picMk id="16" creationId="{955E2164-7B21-12EA-99AA-BA5DBF85C2EB}"/>
          </ac:picMkLst>
        </pc:picChg>
      </pc:sldChg>
      <pc:sldChg chg="addSp delSp modSp add del mod">
        <pc:chgData name="Paolo Giovanni Gazzetta" userId="836cc7b04766851e" providerId="LiveId" clId="{BB370FF0-A159-4489-9BCB-F4127677FB0D}" dt="2025-10-12T15:00:26.384" v="24560" actId="47"/>
        <pc:sldMkLst>
          <pc:docMk/>
          <pc:sldMk cId="477303517" sldId="274"/>
        </pc:sldMkLst>
      </pc:sldChg>
      <pc:sldChg chg="addSp modSp add mod modAnim modNotesTx">
        <pc:chgData name="Paolo Giovanni Gazzetta" userId="836cc7b04766851e" providerId="LiveId" clId="{BB370FF0-A159-4489-9BCB-F4127677FB0D}" dt="2025-10-12T15:04:49.938" v="25174" actId="20577"/>
        <pc:sldMkLst>
          <pc:docMk/>
          <pc:sldMk cId="2418167873" sldId="278"/>
        </pc:sldMkLst>
        <pc:spChg chg="mod">
          <ac:chgData name="Paolo Giovanni Gazzetta" userId="836cc7b04766851e" providerId="LiveId" clId="{BB370FF0-A159-4489-9BCB-F4127677FB0D}" dt="2025-09-28T11:32:43.925" v="1844" actId="20577"/>
          <ac:spMkLst>
            <pc:docMk/>
            <pc:sldMk cId="2418167873" sldId="278"/>
            <ac:spMk id="6" creationId="{B9AEB811-3E3F-5516-4A3C-FC8DC73C9E77}"/>
          </ac:spMkLst>
        </pc:spChg>
        <pc:spChg chg="mod">
          <ac:chgData name="Paolo Giovanni Gazzetta" userId="836cc7b04766851e" providerId="LiveId" clId="{BB370FF0-A159-4489-9BCB-F4127677FB0D}" dt="2025-09-28T14:06:59.191" v="5743" actId="14100"/>
          <ac:spMkLst>
            <pc:docMk/>
            <pc:sldMk cId="2418167873" sldId="278"/>
            <ac:spMk id="7" creationId="{6CA0298B-5C98-4EC7-AEFD-418D7384C13B}"/>
          </ac:spMkLst>
        </pc:spChg>
        <pc:spChg chg="add mod">
          <ac:chgData name="Paolo Giovanni Gazzetta" userId="836cc7b04766851e" providerId="LiveId" clId="{BB370FF0-A159-4489-9BCB-F4127677FB0D}" dt="2025-09-28T11:33:47.399" v="1866"/>
          <ac:spMkLst>
            <pc:docMk/>
            <pc:sldMk cId="2418167873" sldId="278"/>
            <ac:spMk id="9" creationId="{160AF025-182C-F090-A5F4-1A4F5C9B053C}"/>
          </ac:spMkLst>
        </pc:spChg>
        <pc:picChg chg="add mod modCrop">
          <ac:chgData name="Paolo Giovanni Gazzetta" userId="836cc7b04766851e" providerId="LiveId" clId="{BB370FF0-A159-4489-9BCB-F4127677FB0D}" dt="2025-09-28T14:08:10.938" v="5755" actId="1076"/>
          <ac:picMkLst>
            <pc:docMk/>
            <pc:sldMk cId="2418167873" sldId="278"/>
            <ac:picMk id="11" creationId="{8AA7875F-3DFD-54DB-B19E-3641B56E52DC}"/>
          </ac:picMkLst>
        </pc:picChg>
      </pc:sldChg>
      <pc:sldChg chg="addSp delSp modSp add mod modNotesTx">
        <pc:chgData name="Paolo Giovanni Gazzetta" userId="836cc7b04766851e" providerId="LiveId" clId="{BB370FF0-A159-4489-9BCB-F4127677FB0D}" dt="2025-10-12T13:12:33.707" v="16300" actId="20577"/>
        <pc:sldMkLst>
          <pc:docMk/>
          <pc:sldMk cId="2710636482" sldId="280"/>
        </pc:sldMkLst>
        <pc:spChg chg="add mod">
          <ac:chgData name="Paolo Giovanni Gazzetta" userId="836cc7b04766851e" providerId="LiveId" clId="{BB370FF0-A159-4489-9BCB-F4127677FB0D}" dt="2025-10-12T10:54:24.206" v="9241" actId="20577"/>
          <ac:spMkLst>
            <pc:docMk/>
            <pc:sldMk cId="2710636482" sldId="280"/>
            <ac:spMk id="4" creationId="{DBD68EF0-48AA-AFC1-6040-DC82C1DA868D}"/>
          </ac:spMkLst>
        </pc:spChg>
        <pc:spChg chg="mod">
          <ac:chgData name="Paolo Giovanni Gazzetta" userId="836cc7b04766851e" providerId="LiveId" clId="{BB370FF0-A159-4489-9BCB-F4127677FB0D}" dt="2025-09-28T12:01:47.009" v="3152" actId="20577"/>
          <ac:spMkLst>
            <pc:docMk/>
            <pc:sldMk cId="2710636482" sldId="280"/>
            <ac:spMk id="6" creationId="{742B0491-FDB7-F355-E09B-E3E164D711AC}"/>
          </ac:spMkLst>
        </pc:spChg>
        <pc:graphicFrameChg chg="add mod modGraphic">
          <ac:chgData name="Paolo Giovanni Gazzetta" userId="836cc7b04766851e" providerId="LiveId" clId="{BB370FF0-A159-4489-9BCB-F4127677FB0D}" dt="2025-09-28T12:23:01.292" v="3822"/>
          <ac:graphicFrameMkLst>
            <pc:docMk/>
            <pc:sldMk cId="2710636482" sldId="280"/>
            <ac:graphicFrameMk id="5" creationId="{74E915CE-7D79-42CF-3022-8B283F6075F4}"/>
          </ac:graphicFrameMkLst>
        </pc:graphicFrameChg>
      </pc:sldChg>
      <pc:sldChg chg="addSp delSp modSp add mod ord modAnim">
        <pc:chgData name="Paolo Giovanni Gazzetta" userId="836cc7b04766851e" providerId="LiveId" clId="{BB370FF0-A159-4489-9BCB-F4127677FB0D}" dt="2025-10-12T11:57:26.542" v="12494"/>
        <pc:sldMkLst>
          <pc:docMk/>
          <pc:sldMk cId="1759478150" sldId="282"/>
        </pc:sldMkLst>
        <pc:spChg chg="mod ord">
          <ac:chgData name="Paolo Giovanni Gazzetta" userId="836cc7b04766851e" providerId="LiveId" clId="{BB370FF0-A159-4489-9BCB-F4127677FB0D}" dt="2025-09-28T15:28:46.220" v="7718" actId="1076"/>
          <ac:spMkLst>
            <pc:docMk/>
            <pc:sldMk cId="1759478150" sldId="282"/>
            <ac:spMk id="4" creationId="{739D87E6-A6BD-BFB4-88D6-9D1A717FF07F}"/>
          </ac:spMkLst>
        </pc:spChg>
        <pc:spChg chg="mod">
          <ac:chgData name="Paolo Giovanni Gazzetta" userId="836cc7b04766851e" providerId="LiveId" clId="{BB370FF0-A159-4489-9BCB-F4127677FB0D}" dt="2025-09-28T15:27:09.695" v="7629" actId="14100"/>
          <ac:spMkLst>
            <pc:docMk/>
            <pc:sldMk cId="1759478150" sldId="282"/>
            <ac:spMk id="6" creationId="{162B39DE-F218-93B6-6EA5-49AADD7D60B3}"/>
          </ac:spMkLst>
        </pc:spChg>
        <pc:picChg chg="add mod">
          <ac:chgData name="Paolo Giovanni Gazzetta" userId="836cc7b04766851e" providerId="LiveId" clId="{BB370FF0-A159-4489-9BCB-F4127677FB0D}" dt="2025-09-28T15:27:48.565" v="7641" actId="14100"/>
          <ac:picMkLst>
            <pc:docMk/>
            <pc:sldMk cId="1759478150" sldId="282"/>
            <ac:picMk id="21" creationId="{51FA3DA0-9FD4-E43D-0BF2-B8A6E68CB0E3}"/>
          </ac:picMkLst>
        </pc:picChg>
        <pc:picChg chg="add mod">
          <ac:chgData name="Paolo Giovanni Gazzetta" userId="836cc7b04766851e" providerId="LiveId" clId="{BB370FF0-A159-4489-9BCB-F4127677FB0D}" dt="2025-09-28T15:27:57.648" v="7644" actId="1076"/>
          <ac:picMkLst>
            <pc:docMk/>
            <pc:sldMk cId="1759478150" sldId="282"/>
            <ac:picMk id="23" creationId="{B557416C-07BB-4708-9632-044DD2B8E229}"/>
          </ac:picMkLst>
        </pc:picChg>
      </pc:sldChg>
      <pc:sldChg chg="addSp delSp modSp add mod">
        <pc:chgData name="Paolo Giovanni Gazzetta" userId="836cc7b04766851e" providerId="LiveId" clId="{BB370FF0-A159-4489-9BCB-F4127677FB0D}" dt="2025-09-28T15:16:20.925" v="7088" actId="20577"/>
        <pc:sldMkLst>
          <pc:docMk/>
          <pc:sldMk cId="2329416494" sldId="283"/>
        </pc:sldMkLst>
        <pc:spChg chg="add mod">
          <ac:chgData name="Paolo Giovanni Gazzetta" userId="836cc7b04766851e" providerId="LiveId" clId="{BB370FF0-A159-4489-9BCB-F4127677FB0D}" dt="2025-09-28T15:16:00.644" v="7071" actId="207"/>
          <ac:spMkLst>
            <pc:docMk/>
            <pc:sldMk cId="2329416494" sldId="283"/>
            <ac:spMk id="14" creationId="{CCA296D6-ED92-C29B-2D53-713B50AFE5B2}"/>
          </ac:spMkLst>
        </pc:spChg>
        <pc:spChg chg="add mod">
          <ac:chgData name="Paolo Giovanni Gazzetta" userId="836cc7b04766851e" providerId="LiveId" clId="{BB370FF0-A159-4489-9BCB-F4127677FB0D}" dt="2025-09-28T15:16:20.925" v="7088" actId="20577"/>
          <ac:spMkLst>
            <pc:docMk/>
            <pc:sldMk cId="2329416494" sldId="283"/>
            <ac:spMk id="16" creationId="{51C9D526-B9F3-A6B5-1D97-D70A5B931E49}"/>
          </ac:spMkLst>
        </pc:spChg>
        <pc:spChg chg="add mod">
          <ac:chgData name="Paolo Giovanni Gazzetta" userId="836cc7b04766851e" providerId="LiveId" clId="{BB370FF0-A159-4489-9BCB-F4127677FB0D}" dt="2025-09-28T15:04:02.246" v="6986" actId="207"/>
          <ac:spMkLst>
            <pc:docMk/>
            <pc:sldMk cId="2329416494" sldId="283"/>
            <ac:spMk id="20" creationId="{92583DC7-D5BE-3DA5-1CE6-BFEED6965E31}"/>
          </ac:spMkLst>
        </pc:spChg>
        <pc:spChg chg="add mod">
          <ac:chgData name="Paolo Giovanni Gazzetta" userId="836cc7b04766851e" providerId="LiveId" clId="{BB370FF0-A159-4489-9BCB-F4127677FB0D}" dt="2025-09-28T15:04:24.665" v="6989" actId="14100"/>
          <ac:spMkLst>
            <pc:docMk/>
            <pc:sldMk cId="2329416494" sldId="283"/>
            <ac:spMk id="21" creationId="{1E54F570-2EAB-9767-1CC7-554966017691}"/>
          </ac:spMkLst>
        </pc:spChg>
        <pc:spChg chg="add mod">
          <ac:chgData name="Paolo Giovanni Gazzetta" userId="836cc7b04766851e" providerId="LiveId" clId="{BB370FF0-A159-4489-9BCB-F4127677FB0D}" dt="2025-09-28T15:06:49.372" v="6994" actId="14100"/>
          <ac:spMkLst>
            <pc:docMk/>
            <pc:sldMk cId="2329416494" sldId="283"/>
            <ac:spMk id="22" creationId="{7972FDC6-B588-1547-188D-C3980BC000C5}"/>
          </ac:spMkLst>
        </pc:spChg>
        <pc:spChg chg="add mod">
          <ac:chgData name="Paolo Giovanni Gazzetta" userId="836cc7b04766851e" providerId="LiveId" clId="{BB370FF0-A159-4489-9BCB-F4127677FB0D}" dt="2025-09-28T15:14:38.063" v="7066" actId="404"/>
          <ac:spMkLst>
            <pc:docMk/>
            <pc:sldMk cId="2329416494" sldId="283"/>
            <ac:spMk id="23" creationId="{B11489D9-21B8-FED0-1459-BF04251BADD0}"/>
          </ac:spMkLst>
        </pc:spChg>
        <pc:picChg chg="add mod">
          <ac:chgData name="Paolo Giovanni Gazzetta" userId="836cc7b04766851e" providerId="LiveId" clId="{BB370FF0-A159-4489-9BCB-F4127677FB0D}" dt="2025-09-28T14:44:11.164" v="5836" actId="14100"/>
          <ac:picMkLst>
            <pc:docMk/>
            <pc:sldMk cId="2329416494" sldId="283"/>
            <ac:picMk id="7" creationId="{50B7F479-603F-0F83-0049-D0A592F8AB71}"/>
          </ac:picMkLst>
        </pc:picChg>
        <pc:picChg chg="add mod modCrop">
          <ac:chgData name="Paolo Giovanni Gazzetta" userId="836cc7b04766851e" providerId="LiveId" clId="{BB370FF0-A159-4489-9BCB-F4127677FB0D}" dt="2025-09-28T15:08:26.383" v="7007" actId="1076"/>
          <ac:picMkLst>
            <pc:docMk/>
            <pc:sldMk cId="2329416494" sldId="283"/>
            <ac:picMk id="18" creationId="{E91B6D4A-9364-E765-32C0-C6A74D44736A}"/>
          </ac:picMkLst>
        </pc:picChg>
        <pc:cxnChg chg="add mod">
          <ac:chgData name="Paolo Giovanni Gazzetta" userId="836cc7b04766851e" providerId="LiveId" clId="{BB370FF0-A159-4489-9BCB-F4127677FB0D}" dt="2025-09-28T15:13:54.989" v="7058" actId="1582"/>
          <ac:cxnSpMkLst>
            <pc:docMk/>
            <pc:sldMk cId="2329416494" sldId="283"/>
            <ac:cxnSpMk id="25" creationId="{DE75A153-113C-4A74-99D4-5EB655ADB3C4}"/>
          </ac:cxnSpMkLst>
        </pc:cxnChg>
        <pc:cxnChg chg="add mod">
          <ac:chgData name="Paolo Giovanni Gazzetta" userId="836cc7b04766851e" providerId="LiveId" clId="{BB370FF0-A159-4489-9BCB-F4127677FB0D}" dt="2025-09-28T15:14:10.408" v="7061" actId="14100"/>
          <ac:cxnSpMkLst>
            <pc:docMk/>
            <pc:sldMk cId="2329416494" sldId="283"/>
            <ac:cxnSpMk id="26" creationId="{54F1EFE6-5DA2-E7A8-3A0F-DC84C7DDCF69}"/>
          </ac:cxnSpMkLst>
        </pc:cxnChg>
        <pc:cxnChg chg="add mod">
          <ac:chgData name="Paolo Giovanni Gazzetta" userId="836cc7b04766851e" providerId="LiveId" clId="{BB370FF0-A159-4489-9BCB-F4127677FB0D}" dt="2025-09-28T15:15:21.249" v="7069" actId="14100"/>
          <ac:cxnSpMkLst>
            <pc:docMk/>
            <pc:sldMk cId="2329416494" sldId="283"/>
            <ac:cxnSpMk id="28" creationId="{DB5CB210-50C6-2A2E-F7EE-72024C7CD661}"/>
          </ac:cxnSpMkLst>
        </pc:cxnChg>
      </pc:sldChg>
      <pc:sldChg chg="delSp modSp add mod modAnim">
        <pc:chgData name="Paolo Giovanni Gazzetta" userId="836cc7b04766851e" providerId="LiveId" clId="{BB370FF0-A159-4489-9BCB-F4127677FB0D}" dt="2025-10-12T11:59:46.102" v="12508"/>
        <pc:sldMkLst>
          <pc:docMk/>
          <pc:sldMk cId="216530542" sldId="284"/>
        </pc:sldMkLst>
        <pc:spChg chg="mod">
          <ac:chgData name="Paolo Giovanni Gazzetta" userId="836cc7b04766851e" providerId="LiveId" clId="{BB370FF0-A159-4489-9BCB-F4127677FB0D}" dt="2025-10-12T11:58:57.925" v="12500" actId="1076"/>
          <ac:spMkLst>
            <pc:docMk/>
            <pc:sldMk cId="216530542" sldId="284"/>
            <ac:spMk id="4" creationId="{51EC50F5-838B-A78F-E7AD-AD394000A049}"/>
          </ac:spMkLst>
        </pc:spChg>
        <pc:picChg chg="del">
          <ac:chgData name="Paolo Giovanni Gazzetta" userId="836cc7b04766851e" providerId="LiveId" clId="{BB370FF0-A159-4489-9BCB-F4127677FB0D}" dt="2025-10-12T11:58:53.673" v="12499" actId="478"/>
          <ac:picMkLst>
            <pc:docMk/>
            <pc:sldMk cId="216530542" sldId="284"/>
            <ac:picMk id="11" creationId="{1AB2F3A6-05F9-A849-472B-726585F6648F}"/>
          </ac:picMkLst>
        </pc:picChg>
        <pc:picChg chg="mod modCrop">
          <ac:chgData name="Paolo Giovanni Gazzetta" userId="836cc7b04766851e" providerId="LiveId" clId="{BB370FF0-A159-4489-9BCB-F4127677FB0D}" dt="2025-10-12T11:59:38.969" v="12507" actId="14100"/>
          <ac:picMkLst>
            <pc:docMk/>
            <pc:sldMk cId="216530542" sldId="284"/>
            <ac:picMk id="13" creationId="{202FC85C-9A00-8DE4-6BAA-A9F5453FECA3}"/>
          </ac:picMkLst>
        </pc:picChg>
      </pc:sldChg>
      <pc:sldChg chg="add modAnim">
        <pc:chgData name="Paolo Giovanni Gazzetta" userId="836cc7b04766851e" providerId="LiveId" clId="{BB370FF0-A159-4489-9BCB-F4127677FB0D}" dt="2025-10-12T11:58:03.230" v="12498"/>
        <pc:sldMkLst>
          <pc:docMk/>
          <pc:sldMk cId="621591939" sldId="285"/>
        </pc:sldMkLst>
      </pc:sldChg>
      <pc:sldChg chg="addSp modSp add mod modAnim modNotesTx">
        <pc:chgData name="Paolo Giovanni Gazzetta" userId="836cc7b04766851e" providerId="LiveId" clId="{BB370FF0-A159-4489-9BCB-F4127677FB0D}" dt="2025-10-12T12:22:22.013" v="14199" actId="20577"/>
        <pc:sldMkLst>
          <pc:docMk/>
          <pc:sldMk cId="641348668" sldId="286"/>
        </pc:sldMkLst>
        <pc:spChg chg="mod">
          <ac:chgData name="Paolo Giovanni Gazzetta" userId="836cc7b04766851e" providerId="LiveId" clId="{BB370FF0-A159-4489-9BCB-F4127677FB0D}" dt="2025-10-12T10:34:51.517" v="8177" actId="313"/>
          <ac:spMkLst>
            <pc:docMk/>
            <pc:sldMk cId="641348668" sldId="286"/>
            <ac:spMk id="4" creationId="{824620C9-4F3E-D710-FEEB-68BD6CBE4C8B}"/>
          </ac:spMkLst>
        </pc:spChg>
        <pc:spChg chg="add mod">
          <ac:chgData name="Paolo Giovanni Gazzetta" userId="836cc7b04766851e" providerId="LiveId" clId="{BB370FF0-A159-4489-9BCB-F4127677FB0D}" dt="2025-10-12T10:50:52.828" v="9089" actId="1076"/>
          <ac:spMkLst>
            <pc:docMk/>
            <pc:sldMk cId="641348668" sldId="286"/>
            <ac:spMk id="5" creationId="{3D578CE9-CC62-55F6-9283-C60D9413B713}"/>
          </ac:spMkLst>
        </pc:spChg>
        <pc:spChg chg="mod">
          <ac:chgData name="Paolo Giovanni Gazzetta" userId="836cc7b04766851e" providerId="LiveId" clId="{BB370FF0-A159-4489-9BCB-F4127677FB0D}" dt="2025-10-12T10:30:34.952" v="7820" actId="6549"/>
          <ac:spMkLst>
            <pc:docMk/>
            <pc:sldMk cId="641348668" sldId="286"/>
            <ac:spMk id="6" creationId="{BBE305E9-7B4D-683B-0AC5-49B7C7053080}"/>
          </ac:spMkLst>
        </pc:spChg>
        <pc:spChg chg="mod">
          <ac:chgData name="Paolo Giovanni Gazzetta" userId="836cc7b04766851e" providerId="LiveId" clId="{BB370FF0-A159-4489-9BCB-F4127677FB0D}" dt="2025-10-12T10:37:33.323" v="8359" actId="20577"/>
          <ac:spMkLst>
            <pc:docMk/>
            <pc:sldMk cId="641348668" sldId="286"/>
            <ac:spMk id="7" creationId="{C6F2A59C-A74D-11FF-8BE9-7E0BD3A145A0}"/>
          </ac:spMkLst>
        </pc:spChg>
        <pc:spChg chg="add mod">
          <ac:chgData name="Paolo Giovanni Gazzetta" userId="836cc7b04766851e" providerId="LiveId" clId="{BB370FF0-A159-4489-9BCB-F4127677FB0D}" dt="2025-10-12T11:47:38.882" v="12458" actId="1076"/>
          <ac:spMkLst>
            <pc:docMk/>
            <pc:sldMk cId="641348668" sldId="286"/>
            <ac:spMk id="8" creationId="{34E5BBF5-2677-2372-CFA1-B2C627238E63}"/>
          </ac:spMkLst>
        </pc:spChg>
        <pc:spChg chg="mod">
          <ac:chgData name="Paolo Giovanni Gazzetta" userId="836cc7b04766851e" providerId="LiveId" clId="{BB370FF0-A159-4489-9BCB-F4127677FB0D}" dt="2025-10-12T10:51:21.971" v="9096" actId="20577"/>
          <ac:spMkLst>
            <pc:docMk/>
            <pc:sldMk cId="641348668" sldId="286"/>
            <ac:spMk id="9" creationId="{FA0A4C6D-36E3-7247-93C1-3897BF110AD5}"/>
          </ac:spMkLst>
        </pc:spChg>
        <pc:spChg chg="mod">
          <ac:chgData name="Paolo Giovanni Gazzetta" userId="836cc7b04766851e" providerId="LiveId" clId="{BB370FF0-A159-4489-9BCB-F4127677FB0D}" dt="2025-10-12T10:43:43.369" v="8515" actId="20577"/>
          <ac:spMkLst>
            <pc:docMk/>
            <pc:sldMk cId="641348668" sldId="286"/>
            <ac:spMk id="11" creationId="{B202D53C-6034-0F24-C745-B2168A3B22DC}"/>
          </ac:spMkLst>
        </pc:spChg>
        <pc:spChg chg="mod">
          <ac:chgData name="Paolo Giovanni Gazzetta" userId="836cc7b04766851e" providerId="LiveId" clId="{BB370FF0-A159-4489-9BCB-F4127677FB0D}" dt="2025-10-12T10:37:02.372" v="8334" actId="207"/>
          <ac:spMkLst>
            <pc:docMk/>
            <pc:sldMk cId="641348668" sldId="286"/>
            <ac:spMk id="14" creationId="{C14E74CA-D2EC-F119-AE6A-156C267CB273}"/>
          </ac:spMkLst>
        </pc:spChg>
        <pc:spChg chg="mod">
          <ac:chgData name="Paolo Giovanni Gazzetta" userId="836cc7b04766851e" providerId="LiveId" clId="{BB370FF0-A159-4489-9BCB-F4127677FB0D}" dt="2025-10-12T10:37:02.372" v="8334" actId="207"/>
          <ac:spMkLst>
            <pc:docMk/>
            <pc:sldMk cId="641348668" sldId="286"/>
            <ac:spMk id="17" creationId="{AB33E7F7-AC78-C4AC-A3D5-2465BE063FCD}"/>
          </ac:spMkLst>
        </pc:spChg>
        <pc:spChg chg="mod">
          <ac:chgData name="Paolo Giovanni Gazzetta" userId="836cc7b04766851e" providerId="LiveId" clId="{BB370FF0-A159-4489-9BCB-F4127677FB0D}" dt="2025-10-12T10:37:02.372" v="8334" actId="207"/>
          <ac:spMkLst>
            <pc:docMk/>
            <pc:sldMk cId="641348668" sldId="286"/>
            <ac:spMk id="18" creationId="{6F84CC16-22C6-8CD0-0C7A-F6F33CAE3E5E}"/>
          </ac:spMkLst>
        </pc:spChg>
        <pc:spChg chg="mod">
          <ac:chgData name="Paolo Giovanni Gazzetta" userId="836cc7b04766851e" providerId="LiveId" clId="{BB370FF0-A159-4489-9BCB-F4127677FB0D}" dt="2025-10-12T10:37:02.372" v="8334" actId="207"/>
          <ac:spMkLst>
            <pc:docMk/>
            <pc:sldMk cId="641348668" sldId="286"/>
            <ac:spMk id="19" creationId="{4CCD0E61-3E0B-3E84-FC13-5DE2B321CF9D}"/>
          </ac:spMkLst>
        </pc:spChg>
      </pc:sldChg>
      <pc:sldChg chg="addSp delSp modSp add mod ord modAnim modNotesTx">
        <pc:chgData name="Paolo Giovanni Gazzetta" userId="836cc7b04766851e" providerId="LiveId" clId="{BB370FF0-A159-4489-9BCB-F4127677FB0D}" dt="2025-10-12T13:42:04.450" v="17627" actId="20577"/>
        <pc:sldMkLst>
          <pc:docMk/>
          <pc:sldMk cId="3536335774" sldId="287"/>
        </pc:sldMkLst>
        <pc:spChg chg="add mod">
          <ac:chgData name="Paolo Giovanni Gazzetta" userId="836cc7b04766851e" providerId="LiveId" clId="{BB370FF0-A159-4489-9BCB-F4127677FB0D}" dt="2025-10-12T11:19:28.090" v="10012" actId="20577"/>
          <ac:spMkLst>
            <pc:docMk/>
            <pc:sldMk cId="3536335774" sldId="287"/>
            <ac:spMk id="4" creationId="{360E18E7-212D-99CB-B332-E791B2BD819E}"/>
          </ac:spMkLst>
        </pc:spChg>
        <pc:spChg chg="add mod">
          <ac:chgData name="Paolo Giovanni Gazzetta" userId="836cc7b04766851e" providerId="LiveId" clId="{BB370FF0-A159-4489-9BCB-F4127677FB0D}" dt="2025-10-12T11:18:46.517" v="9965" actId="1076"/>
          <ac:spMkLst>
            <pc:docMk/>
            <pc:sldMk cId="3536335774" sldId="287"/>
            <ac:spMk id="5" creationId="{F7DFD4C2-C287-9320-C69D-EF01A72A6D3F}"/>
          </ac:spMkLst>
        </pc:spChg>
        <pc:spChg chg="mod">
          <ac:chgData name="Paolo Giovanni Gazzetta" userId="836cc7b04766851e" providerId="LiveId" clId="{BB370FF0-A159-4489-9BCB-F4127677FB0D}" dt="2025-10-12T11:17:38.753" v="9962" actId="1076"/>
          <ac:spMkLst>
            <pc:docMk/>
            <pc:sldMk cId="3536335774" sldId="287"/>
            <ac:spMk id="6" creationId="{B6431A0D-2BDC-0DB6-10C0-CAEFB80E0182}"/>
          </ac:spMkLst>
        </pc:spChg>
        <pc:spChg chg="del">
          <ac:chgData name="Paolo Giovanni Gazzetta" userId="836cc7b04766851e" providerId="LiveId" clId="{BB370FF0-A159-4489-9BCB-F4127677FB0D}" dt="2025-10-12T11:13:20.994" v="9858" actId="478"/>
          <ac:spMkLst>
            <pc:docMk/>
            <pc:sldMk cId="3536335774" sldId="287"/>
            <ac:spMk id="7" creationId="{FDEDD020-237F-E26B-D9B8-399C684FDAD0}"/>
          </ac:spMkLst>
        </pc:spChg>
        <pc:spChg chg="add mod">
          <ac:chgData name="Paolo Giovanni Gazzetta" userId="836cc7b04766851e" providerId="LiveId" clId="{BB370FF0-A159-4489-9BCB-F4127677FB0D}" dt="2025-10-12T11:21:59.112" v="10066" actId="14100"/>
          <ac:spMkLst>
            <pc:docMk/>
            <pc:sldMk cId="3536335774" sldId="287"/>
            <ac:spMk id="8" creationId="{F2F7A480-3F52-7697-18FF-06364B70E35A}"/>
          </ac:spMkLst>
        </pc:spChg>
        <pc:spChg chg="del">
          <ac:chgData name="Paolo Giovanni Gazzetta" userId="836cc7b04766851e" providerId="LiveId" clId="{BB370FF0-A159-4489-9BCB-F4127677FB0D}" dt="2025-10-12T11:14:14.650" v="9871" actId="478"/>
          <ac:spMkLst>
            <pc:docMk/>
            <pc:sldMk cId="3536335774" sldId="287"/>
            <ac:spMk id="9" creationId="{2C386BEF-2A06-D6B3-C140-937866377C38}"/>
          </ac:spMkLst>
        </pc:spChg>
        <pc:spChg chg="del">
          <ac:chgData name="Paolo Giovanni Gazzetta" userId="836cc7b04766851e" providerId="LiveId" clId="{BB370FF0-A159-4489-9BCB-F4127677FB0D}" dt="2025-10-12T11:13:22.773" v="9859" actId="478"/>
          <ac:spMkLst>
            <pc:docMk/>
            <pc:sldMk cId="3536335774" sldId="287"/>
            <ac:spMk id="11" creationId="{B7935422-1432-6560-4813-6B255A7D64AB}"/>
          </ac:spMkLst>
        </pc:spChg>
        <pc:spChg chg="mod">
          <ac:chgData name="Paolo Giovanni Gazzetta" userId="836cc7b04766851e" providerId="LiveId" clId="{BB370FF0-A159-4489-9BCB-F4127677FB0D}" dt="2025-10-12T11:19:17.480" v="9993" actId="20577"/>
          <ac:spMkLst>
            <pc:docMk/>
            <pc:sldMk cId="3536335774" sldId="287"/>
            <ac:spMk id="12" creationId="{C827F972-90CA-9D4A-2FB4-8A5BCD885526}"/>
          </ac:spMkLst>
        </pc:spChg>
        <pc:spChg chg="del mod">
          <ac:chgData name="Paolo Giovanni Gazzetta" userId="836cc7b04766851e" providerId="LiveId" clId="{BB370FF0-A159-4489-9BCB-F4127677FB0D}" dt="2025-10-12T11:16:23.814" v="9881" actId="478"/>
          <ac:spMkLst>
            <pc:docMk/>
            <pc:sldMk cId="3536335774" sldId="287"/>
            <ac:spMk id="13" creationId="{5FCB5BB1-58CB-4106-C157-26A857116385}"/>
          </ac:spMkLst>
        </pc:spChg>
        <pc:spChg chg="del">
          <ac:chgData name="Paolo Giovanni Gazzetta" userId="836cc7b04766851e" providerId="LiveId" clId="{BB370FF0-A159-4489-9BCB-F4127677FB0D}" dt="2025-10-12T11:13:28.325" v="9861" actId="478"/>
          <ac:spMkLst>
            <pc:docMk/>
            <pc:sldMk cId="3536335774" sldId="287"/>
            <ac:spMk id="14" creationId="{4066D4E6-8537-06C2-8B7D-DA5D2CEB3BC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8EC303-FFD3-4636-9E8D-40869D6E0A79}" type="doc">
      <dgm:prSet loTypeId="urn:microsoft.com/office/officeart/2005/8/layout/cycle4" loCatId="cycle" qsTypeId="urn:microsoft.com/office/officeart/2005/8/quickstyle/simple4" qsCatId="simple" csTypeId="urn:microsoft.com/office/officeart/2005/8/colors/colorful1" csCatId="colorful" phldr="1"/>
      <dgm:spPr/>
      <dgm:t>
        <a:bodyPr/>
        <a:lstStyle/>
        <a:p>
          <a:endParaRPr lang="it-IT"/>
        </a:p>
      </dgm:t>
    </dgm:pt>
    <dgm:pt modelId="{839D61C9-1315-432D-9F35-C5AE5A964D91}">
      <dgm:prSet phldrT="[Testo]" phldr="0"/>
      <dgm:spPr/>
      <dgm:t>
        <a:bodyPr/>
        <a:lstStyle/>
        <a:p>
          <a:r>
            <a:rPr lang="it-IT" dirty="0"/>
            <a:t>RESTRITTIVO NON DERIVATIVO E NON PROTESICO</a:t>
          </a:r>
        </a:p>
      </dgm:t>
    </dgm:pt>
    <dgm:pt modelId="{D44EF490-600C-4F90-B4C3-3D62AAFAD3CF}" type="parTrans" cxnId="{D5133404-1CEA-424F-8474-77A15F4F8290}">
      <dgm:prSet/>
      <dgm:spPr/>
      <dgm:t>
        <a:bodyPr/>
        <a:lstStyle/>
        <a:p>
          <a:endParaRPr lang="it-IT"/>
        </a:p>
      </dgm:t>
    </dgm:pt>
    <dgm:pt modelId="{6D4BC0E5-0FEC-4406-A341-7B630C810AC1}" type="sibTrans" cxnId="{D5133404-1CEA-424F-8474-77A15F4F8290}">
      <dgm:prSet/>
      <dgm:spPr/>
      <dgm:t>
        <a:bodyPr/>
        <a:lstStyle/>
        <a:p>
          <a:endParaRPr lang="it-IT"/>
        </a:p>
      </dgm:t>
    </dgm:pt>
    <dgm:pt modelId="{7B484FA1-1E5E-4333-8A80-F96781C02C65}">
      <dgm:prSet phldrT="[Testo]" phldr="0" custT="1"/>
      <dgm:spPr/>
      <dgm:t>
        <a:bodyPr/>
        <a:lstStyle/>
        <a:p>
          <a:r>
            <a:rPr lang="it-IT" sz="1200" dirty="0"/>
            <a:t>SLEEVE GASTRECTOMY</a:t>
          </a:r>
        </a:p>
      </dgm:t>
    </dgm:pt>
    <dgm:pt modelId="{36D579AC-7A78-4544-A521-A2B6F1FBFCAF}" type="parTrans" cxnId="{C6875A2E-3148-4277-B1BC-D78D03C00D21}">
      <dgm:prSet/>
      <dgm:spPr/>
      <dgm:t>
        <a:bodyPr/>
        <a:lstStyle/>
        <a:p>
          <a:endParaRPr lang="it-IT"/>
        </a:p>
      </dgm:t>
    </dgm:pt>
    <dgm:pt modelId="{558A3AF4-16FB-4054-99A2-E9E500E657E4}" type="sibTrans" cxnId="{C6875A2E-3148-4277-B1BC-D78D03C00D21}">
      <dgm:prSet/>
      <dgm:spPr/>
      <dgm:t>
        <a:bodyPr/>
        <a:lstStyle/>
        <a:p>
          <a:endParaRPr lang="it-IT"/>
        </a:p>
      </dgm:t>
    </dgm:pt>
    <dgm:pt modelId="{CA01B1F1-A302-45EC-A281-61E5C45E8DD6}">
      <dgm:prSet phldrT="[Testo]" phldr="0"/>
      <dgm:spPr/>
      <dgm:t>
        <a:bodyPr/>
        <a:lstStyle/>
        <a:p>
          <a:r>
            <a:rPr lang="it-IT" dirty="0"/>
            <a:t>RESTRITTIVO NON DERIVATIVO PROTESICO</a:t>
          </a:r>
        </a:p>
      </dgm:t>
    </dgm:pt>
    <dgm:pt modelId="{4A8EA1A9-7660-45A6-8454-04BE7C4B78D8}" type="parTrans" cxnId="{EFD56740-9477-4D93-A28B-E8B1C47A78A4}">
      <dgm:prSet/>
      <dgm:spPr/>
      <dgm:t>
        <a:bodyPr/>
        <a:lstStyle/>
        <a:p>
          <a:endParaRPr lang="it-IT"/>
        </a:p>
      </dgm:t>
    </dgm:pt>
    <dgm:pt modelId="{E3F3466F-3DD4-4B16-A05E-99CF829FD1CE}" type="sibTrans" cxnId="{EFD56740-9477-4D93-A28B-E8B1C47A78A4}">
      <dgm:prSet/>
      <dgm:spPr/>
      <dgm:t>
        <a:bodyPr/>
        <a:lstStyle/>
        <a:p>
          <a:endParaRPr lang="it-IT"/>
        </a:p>
      </dgm:t>
    </dgm:pt>
    <dgm:pt modelId="{C006D586-07FF-4612-BC5D-AA78B5D7C271}">
      <dgm:prSet phldrT="[Testo]" phldr="0" custT="1"/>
      <dgm:spPr/>
      <dgm:t>
        <a:bodyPr/>
        <a:lstStyle/>
        <a:p>
          <a:pPr algn="l">
            <a:buFont typeface="Arial" panose="020B0604020202020204" pitchFamily="34" charset="0"/>
            <a:buChar char="•"/>
          </a:pPr>
          <a:r>
            <a:rPr lang="it-IT" sz="1200" dirty="0"/>
            <a:t>PALLONCINO INTRAGASTRICO</a:t>
          </a:r>
        </a:p>
      </dgm:t>
    </dgm:pt>
    <dgm:pt modelId="{C0093BCB-DB28-4E83-B2C6-B6993CBC6055}" type="parTrans" cxnId="{A95BAE7C-6ADA-4CDE-BD32-07548C9C8492}">
      <dgm:prSet/>
      <dgm:spPr/>
      <dgm:t>
        <a:bodyPr/>
        <a:lstStyle/>
        <a:p>
          <a:endParaRPr lang="it-IT"/>
        </a:p>
      </dgm:t>
    </dgm:pt>
    <dgm:pt modelId="{398C36A6-3B56-4460-90E7-CDFDB1CBEA6E}" type="sibTrans" cxnId="{A95BAE7C-6ADA-4CDE-BD32-07548C9C8492}">
      <dgm:prSet/>
      <dgm:spPr/>
      <dgm:t>
        <a:bodyPr/>
        <a:lstStyle/>
        <a:p>
          <a:endParaRPr lang="it-IT"/>
        </a:p>
      </dgm:t>
    </dgm:pt>
    <dgm:pt modelId="{A163351F-DFF0-4E38-B079-6A4EBA21248F}">
      <dgm:prSet phldrT="[Testo]" phldr="0"/>
      <dgm:spPr/>
      <dgm:t>
        <a:bodyPr/>
        <a:lstStyle/>
        <a:p>
          <a:r>
            <a:rPr lang="it-IT" dirty="0"/>
            <a:t>RESTRITTIVO DERIVATIVO PROTESICO</a:t>
          </a:r>
        </a:p>
      </dgm:t>
    </dgm:pt>
    <dgm:pt modelId="{795F42DB-5BC4-4327-965E-B06FEE52029B}" type="parTrans" cxnId="{5ECF89E0-3BBE-4543-A23B-B3B25B58A3A0}">
      <dgm:prSet/>
      <dgm:spPr/>
      <dgm:t>
        <a:bodyPr/>
        <a:lstStyle/>
        <a:p>
          <a:endParaRPr lang="it-IT"/>
        </a:p>
      </dgm:t>
    </dgm:pt>
    <dgm:pt modelId="{D9454FC1-EB82-4180-8C2D-2C9F9BEDAE10}" type="sibTrans" cxnId="{5ECF89E0-3BBE-4543-A23B-B3B25B58A3A0}">
      <dgm:prSet/>
      <dgm:spPr/>
      <dgm:t>
        <a:bodyPr/>
        <a:lstStyle/>
        <a:p>
          <a:endParaRPr lang="it-IT"/>
        </a:p>
      </dgm:t>
    </dgm:pt>
    <dgm:pt modelId="{77B5485A-5AFD-47A3-A11F-C70DAAE423EA}">
      <dgm:prSet phldrT="[Testo]" phldr="0" custT="1"/>
      <dgm:spPr/>
      <dgm:t>
        <a:bodyPr/>
        <a:lstStyle/>
        <a:p>
          <a:r>
            <a:rPr lang="it-IT" sz="1400" dirty="0"/>
            <a:t>BYPASS GASTRICO FUNZIONALE CON RING</a:t>
          </a:r>
        </a:p>
      </dgm:t>
    </dgm:pt>
    <dgm:pt modelId="{2405FC21-0D4C-4533-8BFF-7E76FAB0D3CE}" type="parTrans" cxnId="{0964EBD2-5DFD-4D84-8FF2-906C16CB354F}">
      <dgm:prSet/>
      <dgm:spPr/>
      <dgm:t>
        <a:bodyPr/>
        <a:lstStyle/>
        <a:p>
          <a:endParaRPr lang="it-IT"/>
        </a:p>
      </dgm:t>
    </dgm:pt>
    <dgm:pt modelId="{2C7D9D02-25C6-4496-B45F-08C10C3298DE}" type="sibTrans" cxnId="{0964EBD2-5DFD-4D84-8FF2-906C16CB354F}">
      <dgm:prSet/>
      <dgm:spPr/>
      <dgm:t>
        <a:bodyPr/>
        <a:lstStyle/>
        <a:p>
          <a:endParaRPr lang="it-IT"/>
        </a:p>
      </dgm:t>
    </dgm:pt>
    <dgm:pt modelId="{EB98B2D9-BE5C-4024-A4C3-9B2AC1011BA7}">
      <dgm:prSet phldrT="[Testo]" phldr="0"/>
      <dgm:spPr/>
      <dgm:t>
        <a:bodyPr/>
        <a:lstStyle/>
        <a:p>
          <a:r>
            <a:rPr lang="it-IT" dirty="0"/>
            <a:t>RESTRITTIVO DERIVATIVO NON PROTESICO</a:t>
          </a:r>
        </a:p>
      </dgm:t>
    </dgm:pt>
    <dgm:pt modelId="{984642D6-F062-46C6-B8B0-AC83BBB2F854}" type="parTrans" cxnId="{91D06B28-7401-49D3-AB09-6CBFA3FCAA81}">
      <dgm:prSet/>
      <dgm:spPr/>
      <dgm:t>
        <a:bodyPr/>
        <a:lstStyle/>
        <a:p>
          <a:endParaRPr lang="it-IT"/>
        </a:p>
      </dgm:t>
    </dgm:pt>
    <dgm:pt modelId="{3464BADF-CEE2-4FC0-A2BF-EA1F09F79222}" type="sibTrans" cxnId="{91D06B28-7401-49D3-AB09-6CBFA3FCAA81}">
      <dgm:prSet/>
      <dgm:spPr/>
      <dgm:t>
        <a:bodyPr/>
        <a:lstStyle/>
        <a:p>
          <a:endParaRPr lang="it-IT"/>
        </a:p>
      </dgm:t>
    </dgm:pt>
    <dgm:pt modelId="{CBB7FC6F-C170-421F-8890-CDF4A7117E49}">
      <dgm:prSet phldrT="[Testo]" phldr="0" custT="1"/>
      <dgm:spPr/>
      <dgm:t>
        <a:bodyPr/>
        <a:lstStyle/>
        <a:p>
          <a:pPr>
            <a:lnSpc>
              <a:spcPct val="100000"/>
            </a:lnSpc>
          </a:pPr>
          <a:r>
            <a:rPr lang="it-IT" sz="1400" dirty="0"/>
            <a:t>BYPASS GASTRICO</a:t>
          </a:r>
        </a:p>
      </dgm:t>
    </dgm:pt>
    <dgm:pt modelId="{8821839B-C4A6-4BA9-8B33-3409B800EB52}" type="parTrans" cxnId="{ABFFB89D-AFEC-4191-872F-FF98E466970F}">
      <dgm:prSet/>
      <dgm:spPr/>
      <dgm:t>
        <a:bodyPr/>
        <a:lstStyle/>
        <a:p>
          <a:endParaRPr lang="it-IT"/>
        </a:p>
      </dgm:t>
    </dgm:pt>
    <dgm:pt modelId="{B3D90A6A-537A-4084-BBAA-87AA101B763F}" type="sibTrans" cxnId="{ABFFB89D-AFEC-4191-872F-FF98E466970F}">
      <dgm:prSet/>
      <dgm:spPr/>
      <dgm:t>
        <a:bodyPr/>
        <a:lstStyle/>
        <a:p>
          <a:endParaRPr lang="it-IT"/>
        </a:p>
      </dgm:t>
    </dgm:pt>
    <dgm:pt modelId="{7F68C80E-8782-49F4-83C2-9C906B3F6ADC}">
      <dgm:prSet phldrT="[Testo]" phldr="0" custT="1"/>
      <dgm:spPr/>
      <dgm:t>
        <a:bodyPr/>
        <a:lstStyle/>
        <a:p>
          <a:r>
            <a:rPr lang="it-IT" sz="1200" dirty="0"/>
            <a:t>PLICATURA GASTRICA</a:t>
          </a:r>
        </a:p>
      </dgm:t>
    </dgm:pt>
    <dgm:pt modelId="{B0ADC107-0BA6-4999-82C1-9216BD2ED466}" type="parTrans" cxnId="{237527B5-1420-4822-91FA-9ADACD362412}">
      <dgm:prSet/>
      <dgm:spPr/>
      <dgm:t>
        <a:bodyPr/>
        <a:lstStyle/>
        <a:p>
          <a:endParaRPr lang="it-IT"/>
        </a:p>
      </dgm:t>
    </dgm:pt>
    <dgm:pt modelId="{8266E1B5-F584-4641-8DC7-1BCA0B702CE9}" type="sibTrans" cxnId="{237527B5-1420-4822-91FA-9ADACD362412}">
      <dgm:prSet/>
      <dgm:spPr/>
      <dgm:t>
        <a:bodyPr/>
        <a:lstStyle/>
        <a:p>
          <a:endParaRPr lang="it-IT"/>
        </a:p>
      </dgm:t>
    </dgm:pt>
    <dgm:pt modelId="{9AAFC5A8-C2E8-47B9-A6CD-03D44DE44329}">
      <dgm:prSet phldrT="[Testo]" phldr="0" custT="1"/>
      <dgm:spPr/>
      <dgm:t>
        <a:bodyPr/>
        <a:lstStyle/>
        <a:p>
          <a:r>
            <a:rPr lang="it-IT" sz="1200" dirty="0"/>
            <a:t>ESG</a:t>
          </a:r>
        </a:p>
      </dgm:t>
    </dgm:pt>
    <dgm:pt modelId="{A232B6B0-BA15-4CA5-8196-E9CC5624856A}" type="parTrans" cxnId="{B5084260-5CF3-48FA-A02B-EE915FE9D8D1}">
      <dgm:prSet/>
      <dgm:spPr/>
      <dgm:t>
        <a:bodyPr/>
        <a:lstStyle/>
        <a:p>
          <a:endParaRPr lang="it-IT"/>
        </a:p>
      </dgm:t>
    </dgm:pt>
    <dgm:pt modelId="{03E0CBBD-97D8-420D-8C2F-9142BF65E16F}" type="sibTrans" cxnId="{B5084260-5CF3-48FA-A02B-EE915FE9D8D1}">
      <dgm:prSet/>
      <dgm:spPr/>
      <dgm:t>
        <a:bodyPr/>
        <a:lstStyle/>
        <a:p>
          <a:endParaRPr lang="it-IT"/>
        </a:p>
      </dgm:t>
    </dgm:pt>
    <dgm:pt modelId="{E3D1E8EA-BE21-4A74-9551-2EB5282B0A2A}">
      <dgm:prSet phldrT="[Testo]" phldr="0" custT="1"/>
      <dgm:spPr/>
      <dgm:t>
        <a:bodyPr/>
        <a:lstStyle/>
        <a:p>
          <a:pPr algn="l">
            <a:buFont typeface="Arial" panose="020B0604020202020204" pitchFamily="34" charset="0"/>
            <a:buChar char="•"/>
          </a:pPr>
          <a:r>
            <a:rPr lang="it-IT" sz="1200" dirty="0"/>
            <a:t>BENDAGGIO GASTRICO REGOLABILE</a:t>
          </a:r>
        </a:p>
      </dgm:t>
    </dgm:pt>
    <dgm:pt modelId="{D4F3119B-100D-4A07-99CF-111479639E85}" type="parTrans" cxnId="{90B495F1-AB9F-422C-9A37-E3089F620085}">
      <dgm:prSet/>
      <dgm:spPr/>
      <dgm:t>
        <a:bodyPr/>
        <a:lstStyle/>
        <a:p>
          <a:endParaRPr lang="it-IT"/>
        </a:p>
      </dgm:t>
    </dgm:pt>
    <dgm:pt modelId="{7C11E402-5725-4427-8AC3-73CB2C9C2868}" type="sibTrans" cxnId="{90B495F1-AB9F-422C-9A37-E3089F620085}">
      <dgm:prSet/>
      <dgm:spPr/>
      <dgm:t>
        <a:bodyPr/>
        <a:lstStyle/>
        <a:p>
          <a:endParaRPr lang="it-IT"/>
        </a:p>
      </dgm:t>
    </dgm:pt>
    <dgm:pt modelId="{4C794EAB-F05D-4629-9325-F3C190C7F353}">
      <dgm:prSet phldrT="[Testo]" phldr="0" custT="1"/>
      <dgm:spPr/>
      <dgm:t>
        <a:bodyPr/>
        <a:lstStyle/>
        <a:p>
          <a:pPr algn="l">
            <a:buFont typeface="Arial" panose="020B0604020202020204" pitchFamily="34" charset="0"/>
            <a:buChar char="•"/>
          </a:pPr>
          <a:r>
            <a:rPr lang="it-IT" sz="1200" dirty="0"/>
            <a:t>GASTROPLASTICA MASON o MCLEAN</a:t>
          </a:r>
        </a:p>
      </dgm:t>
    </dgm:pt>
    <dgm:pt modelId="{3C2B9383-12F8-4110-941D-6B1EBB10E923}" type="parTrans" cxnId="{14F59EAB-E567-44C6-949D-1062C7E11239}">
      <dgm:prSet/>
      <dgm:spPr/>
      <dgm:t>
        <a:bodyPr/>
        <a:lstStyle/>
        <a:p>
          <a:endParaRPr lang="it-IT"/>
        </a:p>
      </dgm:t>
    </dgm:pt>
    <dgm:pt modelId="{48777460-50DC-40E0-BFE2-915F85572C59}" type="sibTrans" cxnId="{14F59EAB-E567-44C6-949D-1062C7E11239}">
      <dgm:prSet/>
      <dgm:spPr/>
      <dgm:t>
        <a:bodyPr/>
        <a:lstStyle/>
        <a:p>
          <a:endParaRPr lang="it-IT"/>
        </a:p>
      </dgm:t>
    </dgm:pt>
    <dgm:pt modelId="{3B34BDAA-DE86-4F85-941B-357311D9068D}">
      <dgm:prSet phldrT="[Testo]" phldr="0" custT="1"/>
      <dgm:spPr/>
      <dgm:t>
        <a:bodyPr/>
        <a:lstStyle/>
        <a:p>
          <a:r>
            <a:rPr lang="it-IT" sz="1200" dirty="0"/>
            <a:t>LONG MAGENSTRASSE</a:t>
          </a:r>
        </a:p>
      </dgm:t>
    </dgm:pt>
    <dgm:pt modelId="{132D7BCA-FAAE-459C-BA3D-2B2015B3E8F9}" type="parTrans" cxnId="{E3A644D3-0270-4CFC-BF52-0259DA4FE5E4}">
      <dgm:prSet/>
      <dgm:spPr/>
      <dgm:t>
        <a:bodyPr/>
        <a:lstStyle/>
        <a:p>
          <a:endParaRPr lang="it-IT"/>
        </a:p>
      </dgm:t>
    </dgm:pt>
    <dgm:pt modelId="{B56CE2CD-B47A-4DED-9495-B36E41B8E3B9}" type="sibTrans" cxnId="{E3A644D3-0270-4CFC-BF52-0259DA4FE5E4}">
      <dgm:prSet/>
      <dgm:spPr/>
      <dgm:t>
        <a:bodyPr/>
        <a:lstStyle/>
        <a:p>
          <a:endParaRPr lang="it-IT"/>
        </a:p>
      </dgm:t>
    </dgm:pt>
    <dgm:pt modelId="{CFF777F3-D0E9-4F00-8A5E-E0B1202DAF54}">
      <dgm:prSet phldrT="[Testo]" phldr="0" custT="1"/>
      <dgm:spPr/>
      <dgm:t>
        <a:bodyPr/>
        <a:lstStyle/>
        <a:p>
          <a:pPr algn="l">
            <a:buFont typeface="Arial" panose="020B0604020202020204" pitchFamily="34" charset="0"/>
            <a:buChar char="•"/>
          </a:pPr>
          <a:endParaRPr lang="it-IT" sz="1200" dirty="0"/>
        </a:p>
      </dgm:t>
    </dgm:pt>
    <dgm:pt modelId="{6AB43CE0-DFAA-43F7-A146-0FB7A6A40EDE}" type="parTrans" cxnId="{74233183-603C-4A8F-8ADF-EA1682E7A1E1}">
      <dgm:prSet/>
      <dgm:spPr/>
      <dgm:t>
        <a:bodyPr/>
        <a:lstStyle/>
        <a:p>
          <a:endParaRPr lang="it-IT"/>
        </a:p>
      </dgm:t>
    </dgm:pt>
    <dgm:pt modelId="{8FA8D76A-D01B-4CD7-96F0-B87A2DD55698}" type="sibTrans" cxnId="{74233183-603C-4A8F-8ADF-EA1682E7A1E1}">
      <dgm:prSet/>
      <dgm:spPr/>
      <dgm:t>
        <a:bodyPr/>
        <a:lstStyle/>
        <a:p>
          <a:endParaRPr lang="it-IT"/>
        </a:p>
      </dgm:t>
    </dgm:pt>
    <dgm:pt modelId="{C6BB3ACF-EEB3-4A59-A0C5-D7AB69B3065B}">
      <dgm:prSet phldrT="[Testo]" phldr="0" custT="1"/>
      <dgm:spPr/>
      <dgm:t>
        <a:bodyPr/>
        <a:lstStyle/>
        <a:p>
          <a:pPr algn="l">
            <a:buFont typeface="Arial" panose="020B0604020202020204" pitchFamily="34" charset="0"/>
            <a:buChar char="•"/>
          </a:pPr>
          <a:r>
            <a:rPr lang="it-IT" sz="1200" dirty="0"/>
            <a:t>BARICLIP</a:t>
          </a:r>
        </a:p>
      </dgm:t>
    </dgm:pt>
    <dgm:pt modelId="{6A998839-00C7-4C49-BB4C-FB3069D0FC3E}" type="parTrans" cxnId="{DB11593F-207E-4A9C-A997-C318A2CAD010}">
      <dgm:prSet/>
      <dgm:spPr/>
      <dgm:t>
        <a:bodyPr/>
        <a:lstStyle/>
        <a:p>
          <a:endParaRPr lang="it-IT"/>
        </a:p>
      </dgm:t>
    </dgm:pt>
    <dgm:pt modelId="{C141F2DE-6D5B-4932-9BA9-452C708E51FE}" type="sibTrans" cxnId="{DB11593F-207E-4A9C-A997-C318A2CAD010}">
      <dgm:prSet/>
      <dgm:spPr/>
      <dgm:t>
        <a:bodyPr/>
        <a:lstStyle/>
        <a:p>
          <a:endParaRPr lang="it-IT"/>
        </a:p>
      </dgm:t>
    </dgm:pt>
    <dgm:pt modelId="{DBD7D577-BFFD-4C49-91F4-1B51CB854F0C}">
      <dgm:prSet phldrT="[Testo]" phldr="0" custT="1"/>
      <dgm:spPr/>
      <dgm:t>
        <a:bodyPr/>
        <a:lstStyle/>
        <a:p>
          <a:pPr>
            <a:lnSpc>
              <a:spcPct val="100000"/>
            </a:lnSpc>
          </a:pPr>
          <a:r>
            <a:rPr lang="it-IT" sz="1400" dirty="0"/>
            <a:t>MINI BYPASS GASTRICO</a:t>
          </a:r>
        </a:p>
      </dgm:t>
    </dgm:pt>
    <dgm:pt modelId="{03FF63EF-877D-4322-914B-C73F708E8445}" type="parTrans" cxnId="{47138CC4-0E93-4B45-B6EA-EBE20501A6F8}">
      <dgm:prSet/>
      <dgm:spPr/>
      <dgm:t>
        <a:bodyPr/>
        <a:lstStyle/>
        <a:p>
          <a:endParaRPr lang="it-IT"/>
        </a:p>
      </dgm:t>
    </dgm:pt>
    <dgm:pt modelId="{7B175B68-E0CD-45AC-B15C-53EB64938DB4}" type="sibTrans" cxnId="{47138CC4-0E93-4B45-B6EA-EBE20501A6F8}">
      <dgm:prSet/>
      <dgm:spPr/>
      <dgm:t>
        <a:bodyPr/>
        <a:lstStyle/>
        <a:p>
          <a:endParaRPr lang="it-IT"/>
        </a:p>
      </dgm:t>
    </dgm:pt>
    <dgm:pt modelId="{D461FD9C-D5E8-4227-8968-5ABDF4A0F8F6}">
      <dgm:prSet phldrT="[Testo]" phldr="0" custT="1"/>
      <dgm:spPr/>
      <dgm:t>
        <a:bodyPr/>
        <a:lstStyle/>
        <a:p>
          <a:pPr>
            <a:lnSpc>
              <a:spcPct val="100000"/>
            </a:lnSpc>
          </a:pPr>
          <a:r>
            <a:rPr lang="it-IT" sz="1400" dirty="0"/>
            <a:t>BYPASS GASTRICO FUNZIONALE SENZA RING</a:t>
          </a:r>
        </a:p>
      </dgm:t>
    </dgm:pt>
    <dgm:pt modelId="{581DF0C3-E256-4C79-9A3F-246B92AE7D5A}" type="parTrans" cxnId="{ADE197D3-85B5-49F7-BB33-196958C32C25}">
      <dgm:prSet/>
      <dgm:spPr/>
      <dgm:t>
        <a:bodyPr/>
        <a:lstStyle/>
        <a:p>
          <a:endParaRPr lang="it-IT"/>
        </a:p>
      </dgm:t>
    </dgm:pt>
    <dgm:pt modelId="{D3621C14-C921-4752-B36B-5A6471C1F40E}" type="sibTrans" cxnId="{ADE197D3-85B5-49F7-BB33-196958C32C25}">
      <dgm:prSet/>
      <dgm:spPr/>
      <dgm:t>
        <a:bodyPr/>
        <a:lstStyle/>
        <a:p>
          <a:endParaRPr lang="it-IT"/>
        </a:p>
      </dgm:t>
    </dgm:pt>
    <dgm:pt modelId="{FF18D7AB-2156-4109-914E-2C7CE9B0650E}">
      <dgm:prSet phldrT="[Testo]" phldr="0" custT="1"/>
      <dgm:spPr/>
      <dgm:t>
        <a:bodyPr/>
        <a:lstStyle/>
        <a:p>
          <a:r>
            <a:rPr lang="it-IT" sz="1400" dirty="0"/>
            <a:t>MINI BYPASS GASTRICO FUNZIONALE CON RING</a:t>
          </a:r>
        </a:p>
      </dgm:t>
    </dgm:pt>
    <dgm:pt modelId="{C7B79438-6897-4DC5-A7FD-984D0766D20C}" type="parTrans" cxnId="{4CA5DDA1-E07D-4508-9F3D-F664300B73F3}">
      <dgm:prSet/>
      <dgm:spPr/>
      <dgm:t>
        <a:bodyPr/>
        <a:lstStyle/>
        <a:p>
          <a:endParaRPr lang="it-IT"/>
        </a:p>
      </dgm:t>
    </dgm:pt>
    <dgm:pt modelId="{842AFB14-FE69-4E1F-B259-70CA479147F9}" type="sibTrans" cxnId="{4CA5DDA1-E07D-4508-9F3D-F664300B73F3}">
      <dgm:prSet/>
      <dgm:spPr/>
      <dgm:t>
        <a:bodyPr/>
        <a:lstStyle/>
        <a:p>
          <a:endParaRPr lang="it-IT"/>
        </a:p>
      </dgm:t>
    </dgm:pt>
    <dgm:pt modelId="{D0F70B1E-563E-4E50-8AC8-EC9D0285B270}" type="pres">
      <dgm:prSet presAssocID="{B68EC303-FFD3-4636-9E8D-40869D6E0A79}" presName="cycleMatrixDiagram" presStyleCnt="0">
        <dgm:presLayoutVars>
          <dgm:chMax val="1"/>
          <dgm:dir/>
          <dgm:animLvl val="lvl"/>
          <dgm:resizeHandles val="exact"/>
        </dgm:presLayoutVars>
      </dgm:prSet>
      <dgm:spPr/>
    </dgm:pt>
    <dgm:pt modelId="{A99E8A4F-80D4-4075-A8E2-CC31AE7C6043}" type="pres">
      <dgm:prSet presAssocID="{B68EC303-FFD3-4636-9E8D-40869D6E0A79}" presName="children" presStyleCnt="0"/>
      <dgm:spPr/>
    </dgm:pt>
    <dgm:pt modelId="{6318CE5A-6B92-4F69-9707-67FD05519241}" type="pres">
      <dgm:prSet presAssocID="{B68EC303-FFD3-4636-9E8D-40869D6E0A79}" presName="child1group" presStyleCnt="0"/>
      <dgm:spPr/>
    </dgm:pt>
    <dgm:pt modelId="{77C98021-C303-42C2-9A2C-F69F801C732D}" type="pres">
      <dgm:prSet presAssocID="{B68EC303-FFD3-4636-9E8D-40869D6E0A79}" presName="child1" presStyleLbl="bgAcc1" presStyleIdx="0" presStyleCnt="4" custLinFactNeighborX="-19587" custLinFactNeighborY="21407"/>
      <dgm:spPr/>
    </dgm:pt>
    <dgm:pt modelId="{CF1C8382-8C9B-4547-BF1C-67808535ADBB}" type="pres">
      <dgm:prSet presAssocID="{B68EC303-FFD3-4636-9E8D-40869D6E0A79}" presName="child1Text" presStyleLbl="bgAcc1" presStyleIdx="0" presStyleCnt="4">
        <dgm:presLayoutVars>
          <dgm:bulletEnabled val="1"/>
        </dgm:presLayoutVars>
      </dgm:prSet>
      <dgm:spPr/>
    </dgm:pt>
    <dgm:pt modelId="{005DDA59-5FFD-4A7E-AD8A-CFCC28C4151E}" type="pres">
      <dgm:prSet presAssocID="{B68EC303-FFD3-4636-9E8D-40869D6E0A79}" presName="child2group" presStyleCnt="0"/>
      <dgm:spPr/>
    </dgm:pt>
    <dgm:pt modelId="{3CFC95A0-07C6-4ACB-A5EF-E41D1392FA6F}" type="pres">
      <dgm:prSet presAssocID="{B68EC303-FFD3-4636-9E8D-40869D6E0A79}" presName="child2" presStyleLbl="bgAcc1" presStyleIdx="1" presStyleCnt="4" custScaleY="122586" custLinFactNeighborX="25387" custLinFactNeighborY="29905"/>
      <dgm:spPr/>
    </dgm:pt>
    <dgm:pt modelId="{A46C7F85-BDB3-4A54-9DDB-19AD3CF5DA61}" type="pres">
      <dgm:prSet presAssocID="{B68EC303-FFD3-4636-9E8D-40869D6E0A79}" presName="child2Text" presStyleLbl="bgAcc1" presStyleIdx="1" presStyleCnt="4">
        <dgm:presLayoutVars>
          <dgm:bulletEnabled val="1"/>
        </dgm:presLayoutVars>
      </dgm:prSet>
      <dgm:spPr/>
    </dgm:pt>
    <dgm:pt modelId="{FDC5690E-2785-41AB-802B-09E768536E35}" type="pres">
      <dgm:prSet presAssocID="{B68EC303-FFD3-4636-9E8D-40869D6E0A79}" presName="child3group" presStyleCnt="0"/>
      <dgm:spPr/>
    </dgm:pt>
    <dgm:pt modelId="{FBE4B3BF-E2B4-46EE-B617-6B58BD3C4BC1}" type="pres">
      <dgm:prSet presAssocID="{B68EC303-FFD3-4636-9E8D-40869D6E0A79}" presName="child3" presStyleLbl="bgAcc1" presStyleIdx="2" presStyleCnt="4" custScaleY="179376" custLinFactNeighborX="22356" custLinFactNeighborY="-14652"/>
      <dgm:spPr/>
    </dgm:pt>
    <dgm:pt modelId="{03B0361F-50A5-46E1-9B3E-B7CDBB897E10}" type="pres">
      <dgm:prSet presAssocID="{B68EC303-FFD3-4636-9E8D-40869D6E0A79}" presName="child3Text" presStyleLbl="bgAcc1" presStyleIdx="2" presStyleCnt="4">
        <dgm:presLayoutVars>
          <dgm:bulletEnabled val="1"/>
        </dgm:presLayoutVars>
      </dgm:prSet>
      <dgm:spPr/>
    </dgm:pt>
    <dgm:pt modelId="{BB46E395-489B-410C-9617-190FC6CC0BF6}" type="pres">
      <dgm:prSet presAssocID="{B68EC303-FFD3-4636-9E8D-40869D6E0A79}" presName="child4group" presStyleCnt="0"/>
      <dgm:spPr/>
    </dgm:pt>
    <dgm:pt modelId="{C9E380F5-1A66-45A4-95F2-58755DAE597D}" type="pres">
      <dgm:prSet presAssocID="{B68EC303-FFD3-4636-9E8D-40869D6E0A79}" presName="child4" presStyleLbl="bgAcc1" presStyleIdx="3" presStyleCnt="4" custScaleY="170908" custLinFactNeighborX="-22275" custLinFactNeighborY="-34220"/>
      <dgm:spPr/>
    </dgm:pt>
    <dgm:pt modelId="{E6D73A7C-C015-43C3-A16F-1DA464DF1DD6}" type="pres">
      <dgm:prSet presAssocID="{B68EC303-FFD3-4636-9E8D-40869D6E0A79}" presName="child4Text" presStyleLbl="bgAcc1" presStyleIdx="3" presStyleCnt="4">
        <dgm:presLayoutVars>
          <dgm:bulletEnabled val="1"/>
        </dgm:presLayoutVars>
      </dgm:prSet>
      <dgm:spPr/>
    </dgm:pt>
    <dgm:pt modelId="{2333C7B2-07A1-437B-8097-E512722769C7}" type="pres">
      <dgm:prSet presAssocID="{B68EC303-FFD3-4636-9E8D-40869D6E0A79}" presName="childPlaceholder" presStyleCnt="0"/>
      <dgm:spPr/>
    </dgm:pt>
    <dgm:pt modelId="{291A1BC2-EB61-4C84-87BC-9AC3ED04FA5D}" type="pres">
      <dgm:prSet presAssocID="{B68EC303-FFD3-4636-9E8D-40869D6E0A79}" presName="circle" presStyleCnt="0"/>
      <dgm:spPr/>
    </dgm:pt>
    <dgm:pt modelId="{696E7E55-DC90-41ED-8A7D-A29DE57DD564}" type="pres">
      <dgm:prSet presAssocID="{B68EC303-FFD3-4636-9E8D-40869D6E0A79}" presName="quadrant1" presStyleLbl="node1" presStyleIdx="0" presStyleCnt="4">
        <dgm:presLayoutVars>
          <dgm:chMax val="1"/>
          <dgm:bulletEnabled val="1"/>
        </dgm:presLayoutVars>
      </dgm:prSet>
      <dgm:spPr/>
    </dgm:pt>
    <dgm:pt modelId="{DC17930C-4C9F-474A-BEC7-91E12422E4D9}" type="pres">
      <dgm:prSet presAssocID="{B68EC303-FFD3-4636-9E8D-40869D6E0A79}" presName="quadrant2" presStyleLbl="node1" presStyleIdx="1" presStyleCnt="4">
        <dgm:presLayoutVars>
          <dgm:chMax val="1"/>
          <dgm:bulletEnabled val="1"/>
        </dgm:presLayoutVars>
      </dgm:prSet>
      <dgm:spPr/>
    </dgm:pt>
    <dgm:pt modelId="{4368CF5E-CE4B-48E7-A194-477014315B8F}" type="pres">
      <dgm:prSet presAssocID="{B68EC303-FFD3-4636-9E8D-40869D6E0A79}" presName="quadrant3" presStyleLbl="node1" presStyleIdx="2" presStyleCnt="4">
        <dgm:presLayoutVars>
          <dgm:chMax val="1"/>
          <dgm:bulletEnabled val="1"/>
        </dgm:presLayoutVars>
      </dgm:prSet>
      <dgm:spPr/>
    </dgm:pt>
    <dgm:pt modelId="{9FBF1E8F-9BBF-40A9-B761-4B2EDD68BB4D}" type="pres">
      <dgm:prSet presAssocID="{B68EC303-FFD3-4636-9E8D-40869D6E0A79}" presName="quadrant4" presStyleLbl="node1" presStyleIdx="3" presStyleCnt="4">
        <dgm:presLayoutVars>
          <dgm:chMax val="1"/>
          <dgm:bulletEnabled val="1"/>
        </dgm:presLayoutVars>
      </dgm:prSet>
      <dgm:spPr/>
    </dgm:pt>
    <dgm:pt modelId="{6FB2FB5B-88AB-49E0-B329-DB705F3A494F}" type="pres">
      <dgm:prSet presAssocID="{B68EC303-FFD3-4636-9E8D-40869D6E0A79}" presName="quadrantPlaceholder" presStyleCnt="0"/>
      <dgm:spPr/>
    </dgm:pt>
    <dgm:pt modelId="{6159D281-3007-4710-8B0F-3F7153E46BC4}" type="pres">
      <dgm:prSet presAssocID="{B68EC303-FFD3-4636-9E8D-40869D6E0A79}" presName="center1" presStyleLbl="fgShp" presStyleIdx="0" presStyleCnt="2"/>
      <dgm:spPr/>
    </dgm:pt>
    <dgm:pt modelId="{9BB927FC-F511-435B-BA0D-823F44B91515}" type="pres">
      <dgm:prSet presAssocID="{B68EC303-FFD3-4636-9E8D-40869D6E0A79}" presName="center2" presStyleLbl="fgShp" presStyleIdx="1" presStyleCnt="2"/>
      <dgm:spPr/>
    </dgm:pt>
  </dgm:ptLst>
  <dgm:cxnLst>
    <dgm:cxn modelId="{712BDF00-639E-4716-A49A-138C0BAD1FCD}" type="presOf" srcId="{839D61C9-1315-432D-9F35-C5AE5A964D91}" destId="{696E7E55-DC90-41ED-8A7D-A29DE57DD564}" srcOrd="0" destOrd="0" presId="urn:microsoft.com/office/officeart/2005/8/layout/cycle4"/>
    <dgm:cxn modelId="{D5133404-1CEA-424F-8474-77A15F4F8290}" srcId="{B68EC303-FFD3-4636-9E8D-40869D6E0A79}" destId="{839D61C9-1315-432D-9F35-C5AE5A964D91}" srcOrd="0" destOrd="0" parTransId="{D44EF490-600C-4F90-B4C3-3D62AAFAD3CF}" sibTransId="{6D4BC0E5-0FEC-4406-A341-7B630C810AC1}"/>
    <dgm:cxn modelId="{35B2FF05-D4D8-40D2-AEEB-688DEA258CB5}" type="presOf" srcId="{C006D586-07FF-4612-BC5D-AA78B5D7C271}" destId="{3CFC95A0-07C6-4ACB-A5EF-E41D1392FA6F}" srcOrd="0" destOrd="0" presId="urn:microsoft.com/office/officeart/2005/8/layout/cycle4"/>
    <dgm:cxn modelId="{D8E7150B-DA18-4C2F-806D-F8EF3FC41BA8}" type="presOf" srcId="{4C794EAB-F05D-4629-9325-F3C190C7F353}" destId="{3CFC95A0-07C6-4ACB-A5EF-E41D1392FA6F}" srcOrd="0" destOrd="2" presId="urn:microsoft.com/office/officeart/2005/8/layout/cycle4"/>
    <dgm:cxn modelId="{CF32960E-5AF6-4023-9495-8F76E75D0E06}" type="presOf" srcId="{7B484FA1-1E5E-4333-8A80-F96781C02C65}" destId="{77C98021-C303-42C2-9A2C-F69F801C732D}" srcOrd="0" destOrd="0" presId="urn:microsoft.com/office/officeart/2005/8/layout/cycle4"/>
    <dgm:cxn modelId="{3F2BEC19-C5B6-43F6-A3F3-EF6F25331999}" type="presOf" srcId="{CBB7FC6F-C170-421F-8890-CDF4A7117E49}" destId="{E6D73A7C-C015-43C3-A16F-1DA464DF1DD6}" srcOrd="1" destOrd="0" presId="urn:microsoft.com/office/officeart/2005/8/layout/cycle4"/>
    <dgm:cxn modelId="{F573F91C-9079-418E-87D6-121D417CD29D}" type="presOf" srcId="{CBB7FC6F-C170-421F-8890-CDF4A7117E49}" destId="{C9E380F5-1A66-45A4-95F2-58755DAE597D}" srcOrd="0" destOrd="0" presId="urn:microsoft.com/office/officeart/2005/8/layout/cycle4"/>
    <dgm:cxn modelId="{91D06B28-7401-49D3-AB09-6CBFA3FCAA81}" srcId="{B68EC303-FFD3-4636-9E8D-40869D6E0A79}" destId="{EB98B2D9-BE5C-4024-A4C3-9B2AC1011BA7}" srcOrd="3" destOrd="0" parTransId="{984642D6-F062-46C6-B8B0-AC83BBB2F854}" sibTransId="{3464BADF-CEE2-4FC0-A2BF-EA1F09F79222}"/>
    <dgm:cxn modelId="{C6875A2E-3148-4277-B1BC-D78D03C00D21}" srcId="{839D61C9-1315-432D-9F35-C5AE5A964D91}" destId="{7B484FA1-1E5E-4333-8A80-F96781C02C65}" srcOrd="0" destOrd="0" parTransId="{36D579AC-7A78-4544-A521-A2B6F1FBFCAF}" sibTransId="{558A3AF4-16FB-4054-99A2-E9E500E657E4}"/>
    <dgm:cxn modelId="{CAD45E31-C846-42A1-A7BD-F4D72B6AF645}" type="presOf" srcId="{CFF777F3-D0E9-4F00-8A5E-E0B1202DAF54}" destId="{3CFC95A0-07C6-4ACB-A5EF-E41D1392FA6F}" srcOrd="0" destOrd="4" presId="urn:microsoft.com/office/officeart/2005/8/layout/cycle4"/>
    <dgm:cxn modelId="{B47D4933-A101-4F90-BD40-1D0ADD605C27}" type="presOf" srcId="{E3D1E8EA-BE21-4A74-9551-2EB5282B0A2A}" destId="{A46C7F85-BDB3-4A54-9DDB-19AD3CF5DA61}" srcOrd="1" destOrd="1" presId="urn:microsoft.com/office/officeart/2005/8/layout/cycle4"/>
    <dgm:cxn modelId="{DA83D236-05D9-4A6B-9049-1A9C509EE777}" type="presOf" srcId="{A163351F-DFF0-4E38-B079-6A4EBA21248F}" destId="{4368CF5E-CE4B-48E7-A194-477014315B8F}" srcOrd="0" destOrd="0" presId="urn:microsoft.com/office/officeart/2005/8/layout/cycle4"/>
    <dgm:cxn modelId="{86D8A237-327D-4492-8014-3989305462F0}" type="presOf" srcId="{EB98B2D9-BE5C-4024-A4C3-9B2AC1011BA7}" destId="{9FBF1E8F-9BBF-40A9-B761-4B2EDD68BB4D}" srcOrd="0" destOrd="0" presId="urn:microsoft.com/office/officeart/2005/8/layout/cycle4"/>
    <dgm:cxn modelId="{DB11593F-207E-4A9C-A997-C318A2CAD010}" srcId="{CA01B1F1-A302-45EC-A281-61E5C45E8DD6}" destId="{C6BB3ACF-EEB3-4A59-A0C5-D7AB69B3065B}" srcOrd="3" destOrd="0" parTransId="{6A998839-00C7-4C49-BB4C-FB3069D0FC3E}" sibTransId="{C141F2DE-6D5B-4932-9BA9-452C708E51FE}"/>
    <dgm:cxn modelId="{EFD56740-9477-4D93-A28B-E8B1C47A78A4}" srcId="{B68EC303-FFD3-4636-9E8D-40869D6E0A79}" destId="{CA01B1F1-A302-45EC-A281-61E5C45E8DD6}" srcOrd="1" destOrd="0" parTransId="{4A8EA1A9-7660-45A6-8454-04BE7C4B78D8}" sibTransId="{E3F3466F-3DD4-4B16-A05E-99CF829FD1CE}"/>
    <dgm:cxn modelId="{B5084260-5CF3-48FA-A02B-EE915FE9D8D1}" srcId="{839D61C9-1315-432D-9F35-C5AE5A964D91}" destId="{9AAFC5A8-C2E8-47B9-A6CD-03D44DE44329}" srcOrd="3" destOrd="0" parTransId="{A232B6B0-BA15-4CA5-8196-E9CC5624856A}" sibTransId="{03E0CBBD-97D8-420D-8C2F-9142BF65E16F}"/>
    <dgm:cxn modelId="{AA352142-B1E8-4B59-9316-A575F53F87CF}" type="presOf" srcId="{7F68C80E-8782-49F4-83C2-9C906B3F6ADC}" destId="{77C98021-C303-42C2-9A2C-F69F801C732D}" srcOrd="0" destOrd="1" presId="urn:microsoft.com/office/officeart/2005/8/layout/cycle4"/>
    <dgm:cxn modelId="{69794566-2F6F-4C47-B24D-94A909A60193}" type="presOf" srcId="{7B484FA1-1E5E-4333-8A80-F96781C02C65}" destId="{CF1C8382-8C9B-4547-BF1C-67808535ADBB}" srcOrd="1" destOrd="0" presId="urn:microsoft.com/office/officeart/2005/8/layout/cycle4"/>
    <dgm:cxn modelId="{04D5DD66-1008-4912-A310-87CE90B701BC}" type="presOf" srcId="{DBD7D577-BFFD-4C49-91F4-1B51CB854F0C}" destId="{E6D73A7C-C015-43C3-A16F-1DA464DF1DD6}" srcOrd="1" destOrd="1" presId="urn:microsoft.com/office/officeart/2005/8/layout/cycle4"/>
    <dgm:cxn modelId="{C3E57C69-3F34-48A0-835A-1FCADE0B40B4}" type="presOf" srcId="{3B34BDAA-DE86-4F85-941B-357311D9068D}" destId="{77C98021-C303-42C2-9A2C-F69F801C732D}" srcOrd="0" destOrd="2" presId="urn:microsoft.com/office/officeart/2005/8/layout/cycle4"/>
    <dgm:cxn modelId="{50C1DA6C-A417-45FA-AD27-1DE60F847239}" type="presOf" srcId="{77B5485A-5AFD-47A3-A11F-C70DAAE423EA}" destId="{FBE4B3BF-E2B4-46EE-B617-6B58BD3C4BC1}" srcOrd="0" destOrd="0" presId="urn:microsoft.com/office/officeart/2005/8/layout/cycle4"/>
    <dgm:cxn modelId="{AA7F0A6D-FF19-4295-91CE-2A1879892EAB}" type="presOf" srcId="{FF18D7AB-2156-4109-914E-2C7CE9B0650E}" destId="{03B0361F-50A5-46E1-9B3E-B7CDBB897E10}" srcOrd="1" destOrd="1" presId="urn:microsoft.com/office/officeart/2005/8/layout/cycle4"/>
    <dgm:cxn modelId="{76909771-16FC-433E-B9F4-7530A37EC2D2}" type="presOf" srcId="{E3D1E8EA-BE21-4A74-9551-2EB5282B0A2A}" destId="{3CFC95A0-07C6-4ACB-A5EF-E41D1392FA6F}" srcOrd="0" destOrd="1" presId="urn:microsoft.com/office/officeart/2005/8/layout/cycle4"/>
    <dgm:cxn modelId="{928FA774-8294-452A-81C1-B18DF104BC18}" type="presOf" srcId="{C6BB3ACF-EEB3-4A59-A0C5-D7AB69B3065B}" destId="{3CFC95A0-07C6-4ACB-A5EF-E41D1392FA6F}" srcOrd="0" destOrd="3" presId="urn:microsoft.com/office/officeart/2005/8/layout/cycle4"/>
    <dgm:cxn modelId="{A95BAE7C-6ADA-4CDE-BD32-07548C9C8492}" srcId="{CA01B1F1-A302-45EC-A281-61E5C45E8DD6}" destId="{C006D586-07FF-4612-BC5D-AA78B5D7C271}" srcOrd="0" destOrd="0" parTransId="{C0093BCB-DB28-4E83-B2C6-B6993CBC6055}" sibTransId="{398C36A6-3B56-4460-90E7-CDFDB1CBEA6E}"/>
    <dgm:cxn modelId="{251F4782-5236-4D12-AB71-5C1463148885}" type="presOf" srcId="{4C794EAB-F05D-4629-9325-F3C190C7F353}" destId="{A46C7F85-BDB3-4A54-9DDB-19AD3CF5DA61}" srcOrd="1" destOrd="2" presId="urn:microsoft.com/office/officeart/2005/8/layout/cycle4"/>
    <dgm:cxn modelId="{74233183-603C-4A8F-8ADF-EA1682E7A1E1}" srcId="{CA01B1F1-A302-45EC-A281-61E5C45E8DD6}" destId="{CFF777F3-D0E9-4F00-8A5E-E0B1202DAF54}" srcOrd="4" destOrd="0" parTransId="{6AB43CE0-DFAA-43F7-A146-0FB7A6A40EDE}" sibTransId="{8FA8D76A-D01B-4CD7-96F0-B87A2DD55698}"/>
    <dgm:cxn modelId="{3531B597-7312-4E5E-8E72-70FBC0EFB78F}" type="presOf" srcId="{D461FD9C-D5E8-4227-8968-5ABDF4A0F8F6}" destId="{E6D73A7C-C015-43C3-A16F-1DA464DF1DD6}" srcOrd="1" destOrd="2" presId="urn:microsoft.com/office/officeart/2005/8/layout/cycle4"/>
    <dgm:cxn modelId="{14A6179A-040E-4504-B19D-D4D2E532901F}" type="presOf" srcId="{9AAFC5A8-C2E8-47B9-A6CD-03D44DE44329}" destId="{CF1C8382-8C9B-4547-BF1C-67808535ADBB}" srcOrd="1" destOrd="3" presId="urn:microsoft.com/office/officeart/2005/8/layout/cycle4"/>
    <dgm:cxn modelId="{87CD709C-9324-475A-9B31-63FF20A84E58}" type="presOf" srcId="{B68EC303-FFD3-4636-9E8D-40869D6E0A79}" destId="{D0F70B1E-563E-4E50-8AC8-EC9D0285B270}" srcOrd="0" destOrd="0" presId="urn:microsoft.com/office/officeart/2005/8/layout/cycle4"/>
    <dgm:cxn modelId="{ABFFB89D-AFEC-4191-872F-FF98E466970F}" srcId="{EB98B2D9-BE5C-4024-A4C3-9B2AC1011BA7}" destId="{CBB7FC6F-C170-421F-8890-CDF4A7117E49}" srcOrd="0" destOrd="0" parTransId="{8821839B-C4A6-4BA9-8B33-3409B800EB52}" sibTransId="{B3D90A6A-537A-4084-BBAA-87AA101B763F}"/>
    <dgm:cxn modelId="{4CA5DDA1-E07D-4508-9F3D-F664300B73F3}" srcId="{A163351F-DFF0-4E38-B079-6A4EBA21248F}" destId="{FF18D7AB-2156-4109-914E-2C7CE9B0650E}" srcOrd="1" destOrd="0" parTransId="{C7B79438-6897-4DC5-A7FD-984D0766D20C}" sibTransId="{842AFB14-FE69-4E1F-B259-70CA479147F9}"/>
    <dgm:cxn modelId="{87B217A3-AE1F-4103-B1C2-64D5D3584A27}" type="presOf" srcId="{CFF777F3-D0E9-4F00-8A5E-E0B1202DAF54}" destId="{A46C7F85-BDB3-4A54-9DDB-19AD3CF5DA61}" srcOrd="1" destOrd="4" presId="urn:microsoft.com/office/officeart/2005/8/layout/cycle4"/>
    <dgm:cxn modelId="{14F59EAB-E567-44C6-949D-1062C7E11239}" srcId="{CA01B1F1-A302-45EC-A281-61E5C45E8DD6}" destId="{4C794EAB-F05D-4629-9325-F3C190C7F353}" srcOrd="2" destOrd="0" parTransId="{3C2B9383-12F8-4110-941D-6B1EBB10E923}" sibTransId="{48777460-50DC-40E0-BFE2-915F85572C59}"/>
    <dgm:cxn modelId="{56013EB0-FF1B-4CB7-913D-9D29C417AA13}" type="presOf" srcId="{FF18D7AB-2156-4109-914E-2C7CE9B0650E}" destId="{FBE4B3BF-E2B4-46EE-B617-6B58BD3C4BC1}" srcOrd="0" destOrd="1" presId="urn:microsoft.com/office/officeart/2005/8/layout/cycle4"/>
    <dgm:cxn modelId="{7C468EB2-E158-43E2-8B58-32730BEAF8F2}" type="presOf" srcId="{9AAFC5A8-C2E8-47B9-A6CD-03D44DE44329}" destId="{77C98021-C303-42C2-9A2C-F69F801C732D}" srcOrd="0" destOrd="3" presId="urn:microsoft.com/office/officeart/2005/8/layout/cycle4"/>
    <dgm:cxn modelId="{1A1999B2-013A-41B6-9AF4-3E919F3D7063}" type="presOf" srcId="{C6BB3ACF-EEB3-4A59-A0C5-D7AB69B3065B}" destId="{A46C7F85-BDB3-4A54-9DDB-19AD3CF5DA61}" srcOrd="1" destOrd="3" presId="urn:microsoft.com/office/officeart/2005/8/layout/cycle4"/>
    <dgm:cxn modelId="{237527B5-1420-4822-91FA-9ADACD362412}" srcId="{839D61C9-1315-432D-9F35-C5AE5A964D91}" destId="{7F68C80E-8782-49F4-83C2-9C906B3F6ADC}" srcOrd="1" destOrd="0" parTransId="{B0ADC107-0BA6-4999-82C1-9216BD2ED466}" sibTransId="{8266E1B5-F584-4641-8DC7-1BCA0B702CE9}"/>
    <dgm:cxn modelId="{35B29DBC-3824-4EE1-884D-0817ACCC1138}" type="presOf" srcId="{D461FD9C-D5E8-4227-8968-5ABDF4A0F8F6}" destId="{C9E380F5-1A66-45A4-95F2-58755DAE597D}" srcOrd="0" destOrd="2" presId="urn:microsoft.com/office/officeart/2005/8/layout/cycle4"/>
    <dgm:cxn modelId="{47138CC4-0E93-4B45-B6EA-EBE20501A6F8}" srcId="{EB98B2D9-BE5C-4024-A4C3-9B2AC1011BA7}" destId="{DBD7D577-BFFD-4C49-91F4-1B51CB854F0C}" srcOrd="1" destOrd="0" parTransId="{03FF63EF-877D-4322-914B-C73F708E8445}" sibTransId="{7B175B68-E0CD-45AC-B15C-53EB64938DB4}"/>
    <dgm:cxn modelId="{0964EBD2-5DFD-4D84-8FF2-906C16CB354F}" srcId="{A163351F-DFF0-4E38-B079-6A4EBA21248F}" destId="{77B5485A-5AFD-47A3-A11F-C70DAAE423EA}" srcOrd="0" destOrd="0" parTransId="{2405FC21-0D4C-4533-8BFF-7E76FAB0D3CE}" sibTransId="{2C7D9D02-25C6-4496-B45F-08C10C3298DE}"/>
    <dgm:cxn modelId="{E3A644D3-0270-4CFC-BF52-0259DA4FE5E4}" srcId="{839D61C9-1315-432D-9F35-C5AE5A964D91}" destId="{3B34BDAA-DE86-4F85-941B-357311D9068D}" srcOrd="2" destOrd="0" parTransId="{132D7BCA-FAAE-459C-BA3D-2B2015B3E8F9}" sibTransId="{B56CE2CD-B47A-4DED-9495-B36E41B8E3B9}"/>
    <dgm:cxn modelId="{ADE197D3-85B5-49F7-BB33-196958C32C25}" srcId="{EB98B2D9-BE5C-4024-A4C3-9B2AC1011BA7}" destId="{D461FD9C-D5E8-4227-8968-5ABDF4A0F8F6}" srcOrd="2" destOrd="0" parTransId="{581DF0C3-E256-4C79-9A3F-246B92AE7D5A}" sibTransId="{D3621C14-C921-4752-B36B-5A6471C1F40E}"/>
    <dgm:cxn modelId="{484FA5DA-3C1F-47EF-8EAD-B549537B7D25}" type="presOf" srcId="{C006D586-07FF-4612-BC5D-AA78B5D7C271}" destId="{A46C7F85-BDB3-4A54-9DDB-19AD3CF5DA61}" srcOrd="1" destOrd="0" presId="urn:microsoft.com/office/officeart/2005/8/layout/cycle4"/>
    <dgm:cxn modelId="{5ECF89E0-3BBE-4543-A23B-B3B25B58A3A0}" srcId="{B68EC303-FFD3-4636-9E8D-40869D6E0A79}" destId="{A163351F-DFF0-4E38-B079-6A4EBA21248F}" srcOrd="2" destOrd="0" parTransId="{795F42DB-5BC4-4327-965E-B06FEE52029B}" sibTransId="{D9454FC1-EB82-4180-8C2D-2C9F9BEDAE10}"/>
    <dgm:cxn modelId="{7F6FAFE0-43D0-4ACE-AA58-14B15A0C1566}" type="presOf" srcId="{3B34BDAA-DE86-4F85-941B-357311D9068D}" destId="{CF1C8382-8C9B-4547-BF1C-67808535ADBB}" srcOrd="1" destOrd="2" presId="urn:microsoft.com/office/officeart/2005/8/layout/cycle4"/>
    <dgm:cxn modelId="{CA3A6EE4-F13E-4AB2-98DF-D114552F059F}" type="presOf" srcId="{CA01B1F1-A302-45EC-A281-61E5C45E8DD6}" destId="{DC17930C-4C9F-474A-BEC7-91E12422E4D9}" srcOrd="0" destOrd="0" presId="urn:microsoft.com/office/officeart/2005/8/layout/cycle4"/>
    <dgm:cxn modelId="{BCB563E7-C3AD-4AB1-98F5-FF01D15C79B1}" type="presOf" srcId="{DBD7D577-BFFD-4C49-91F4-1B51CB854F0C}" destId="{C9E380F5-1A66-45A4-95F2-58755DAE597D}" srcOrd="0" destOrd="1" presId="urn:microsoft.com/office/officeart/2005/8/layout/cycle4"/>
    <dgm:cxn modelId="{90B495F1-AB9F-422C-9A37-E3089F620085}" srcId="{CA01B1F1-A302-45EC-A281-61E5C45E8DD6}" destId="{E3D1E8EA-BE21-4A74-9551-2EB5282B0A2A}" srcOrd="1" destOrd="0" parTransId="{D4F3119B-100D-4A07-99CF-111479639E85}" sibTransId="{7C11E402-5725-4427-8AC3-73CB2C9C2868}"/>
    <dgm:cxn modelId="{8CFE91F5-BBE0-496D-99CC-70706B042262}" type="presOf" srcId="{77B5485A-5AFD-47A3-A11F-C70DAAE423EA}" destId="{03B0361F-50A5-46E1-9B3E-B7CDBB897E10}" srcOrd="1" destOrd="0" presId="urn:microsoft.com/office/officeart/2005/8/layout/cycle4"/>
    <dgm:cxn modelId="{C60849F6-13F6-45EB-AE56-E86068F71F82}" type="presOf" srcId="{7F68C80E-8782-49F4-83C2-9C906B3F6ADC}" destId="{CF1C8382-8C9B-4547-BF1C-67808535ADBB}" srcOrd="1" destOrd="1" presId="urn:microsoft.com/office/officeart/2005/8/layout/cycle4"/>
    <dgm:cxn modelId="{75B945F8-93ED-481F-BA20-C949AEA9C38B}" type="presParOf" srcId="{D0F70B1E-563E-4E50-8AC8-EC9D0285B270}" destId="{A99E8A4F-80D4-4075-A8E2-CC31AE7C6043}" srcOrd="0" destOrd="0" presId="urn:microsoft.com/office/officeart/2005/8/layout/cycle4"/>
    <dgm:cxn modelId="{CFA4E881-D182-4688-9E7A-1CE141C86E33}" type="presParOf" srcId="{A99E8A4F-80D4-4075-A8E2-CC31AE7C6043}" destId="{6318CE5A-6B92-4F69-9707-67FD05519241}" srcOrd="0" destOrd="0" presId="urn:microsoft.com/office/officeart/2005/8/layout/cycle4"/>
    <dgm:cxn modelId="{E8FD64DA-DDC0-4ADF-A989-311836258131}" type="presParOf" srcId="{6318CE5A-6B92-4F69-9707-67FD05519241}" destId="{77C98021-C303-42C2-9A2C-F69F801C732D}" srcOrd="0" destOrd="0" presId="urn:microsoft.com/office/officeart/2005/8/layout/cycle4"/>
    <dgm:cxn modelId="{22D0607A-F11D-4022-A577-5BF36E1EE9FA}" type="presParOf" srcId="{6318CE5A-6B92-4F69-9707-67FD05519241}" destId="{CF1C8382-8C9B-4547-BF1C-67808535ADBB}" srcOrd="1" destOrd="0" presId="urn:microsoft.com/office/officeart/2005/8/layout/cycle4"/>
    <dgm:cxn modelId="{15DFB358-0FBF-49FD-A0AD-D6593C093D76}" type="presParOf" srcId="{A99E8A4F-80D4-4075-A8E2-CC31AE7C6043}" destId="{005DDA59-5FFD-4A7E-AD8A-CFCC28C4151E}" srcOrd="1" destOrd="0" presId="urn:microsoft.com/office/officeart/2005/8/layout/cycle4"/>
    <dgm:cxn modelId="{344A0DF3-953A-44F3-A80B-D12E4FF357E1}" type="presParOf" srcId="{005DDA59-5FFD-4A7E-AD8A-CFCC28C4151E}" destId="{3CFC95A0-07C6-4ACB-A5EF-E41D1392FA6F}" srcOrd="0" destOrd="0" presId="urn:microsoft.com/office/officeart/2005/8/layout/cycle4"/>
    <dgm:cxn modelId="{1106A8ED-E26C-4220-B12F-F5E0F3261C47}" type="presParOf" srcId="{005DDA59-5FFD-4A7E-AD8A-CFCC28C4151E}" destId="{A46C7F85-BDB3-4A54-9DDB-19AD3CF5DA61}" srcOrd="1" destOrd="0" presId="urn:microsoft.com/office/officeart/2005/8/layout/cycle4"/>
    <dgm:cxn modelId="{2FD1B4F6-5B71-4A7B-AA45-07C962D0A183}" type="presParOf" srcId="{A99E8A4F-80D4-4075-A8E2-CC31AE7C6043}" destId="{FDC5690E-2785-41AB-802B-09E768536E35}" srcOrd="2" destOrd="0" presId="urn:microsoft.com/office/officeart/2005/8/layout/cycle4"/>
    <dgm:cxn modelId="{3357BAB6-691A-423C-8C73-9EE2A5404D63}" type="presParOf" srcId="{FDC5690E-2785-41AB-802B-09E768536E35}" destId="{FBE4B3BF-E2B4-46EE-B617-6B58BD3C4BC1}" srcOrd="0" destOrd="0" presId="urn:microsoft.com/office/officeart/2005/8/layout/cycle4"/>
    <dgm:cxn modelId="{EBFA9758-1727-4C03-86A5-0B07BB050C10}" type="presParOf" srcId="{FDC5690E-2785-41AB-802B-09E768536E35}" destId="{03B0361F-50A5-46E1-9B3E-B7CDBB897E10}" srcOrd="1" destOrd="0" presId="urn:microsoft.com/office/officeart/2005/8/layout/cycle4"/>
    <dgm:cxn modelId="{ADD702D3-24C8-45C1-A592-899B40CF3E5E}" type="presParOf" srcId="{A99E8A4F-80D4-4075-A8E2-CC31AE7C6043}" destId="{BB46E395-489B-410C-9617-190FC6CC0BF6}" srcOrd="3" destOrd="0" presId="urn:microsoft.com/office/officeart/2005/8/layout/cycle4"/>
    <dgm:cxn modelId="{B8DBAD67-0266-469D-8B54-608FC9665CCA}" type="presParOf" srcId="{BB46E395-489B-410C-9617-190FC6CC0BF6}" destId="{C9E380F5-1A66-45A4-95F2-58755DAE597D}" srcOrd="0" destOrd="0" presId="urn:microsoft.com/office/officeart/2005/8/layout/cycle4"/>
    <dgm:cxn modelId="{FDBB3074-7990-4F1F-8EFF-187213835134}" type="presParOf" srcId="{BB46E395-489B-410C-9617-190FC6CC0BF6}" destId="{E6D73A7C-C015-43C3-A16F-1DA464DF1DD6}" srcOrd="1" destOrd="0" presId="urn:microsoft.com/office/officeart/2005/8/layout/cycle4"/>
    <dgm:cxn modelId="{F8691CF4-2B33-4012-8EBC-9D2C9A325046}" type="presParOf" srcId="{A99E8A4F-80D4-4075-A8E2-CC31AE7C6043}" destId="{2333C7B2-07A1-437B-8097-E512722769C7}" srcOrd="4" destOrd="0" presId="urn:microsoft.com/office/officeart/2005/8/layout/cycle4"/>
    <dgm:cxn modelId="{17D7F84A-1F1F-41C2-B400-E7642DF25879}" type="presParOf" srcId="{D0F70B1E-563E-4E50-8AC8-EC9D0285B270}" destId="{291A1BC2-EB61-4C84-87BC-9AC3ED04FA5D}" srcOrd="1" destOrd="0" presId="urn:microsoft.com/office/officeart/2005/8/layout/cycle4"/>
    <dgm:cxn modelId="{2783ACE4-55AC-462D-8849-2920E303659C}" type="presParOf" srcId="{291A1BC2-EB61-4C84-87BC-9AC3ED04FA5D}" destId="{696E7E55-DC90-41ED-8A7D-A29DE57DD564}" srcOrd="0" destOrd="0" presId="urn:microsoft.com/office/officeart/2005/8/layout/cycle4"/>
    <dgm:cxn modelId="{4B65070A-A50B-4FBD-8FC6-A5F202186C0C}" type="presParOf" srcId="{291A1BC2-EB61-4C84-87BC-9AC3ED04FA5D}" destId="{DC17930C-4C9F-474A-BEC7-91E12422E4D9}" srcOrd="1" destOrd="0" presId="urn:microsoft.com/office/officeart/2005/8/layout/cycle4"/>
    <dgm:cxn modelId="{A24B2262-7844-41A5-83F0-8355F9E44866}" type="presParOf" srcId="{291A1BC2-EB61-4C84-87BC-9AC3ED04FA5D}" destId="{4368CF5E-CE4B-48E7-A194-477014315B8F}" srcOrd="2" destOrd="0" presId="urn:microsoft.com/office/officeart/2005/8/layout/cycle4"/>
    <dgm:cxn modelId="{DB851163-F7AE-452E-898D-7873C01D47C3}" type="presParOf" srcId="{291A1BC2-EB61-4C84-87BC-9AC3ED04FA5D}" destId="{9FBF1E8F-9BBF-40A9-B761-4B2EDD68BB4D}" srcOrd="3" destOrd="0" presId="urn:microsoft.com/office/officeart/2005/8/layout/cycle4"/>
    <dgm:cxn modelId="{A2BE4CE6-E8FF-4553-AEDE-EFEC8661A1D2}" type="presParOf" srcId="{291A1BC2-EB61-4C84-87BC-9AC3ED04FA5D}" destId="{6FB2FB5B-88AB-49E0-B329-DB705F3A494F}" srcOrd="4" destOrd="0" presId="urn:microsoft.com/office/officeart/2005/8/layout/cycle4"/>
    <dgm:cxn modelId="{5A4148B6-FD47-4AEE-A9DD-43B02E426AB5}" type="presParOf" srcId="{D0F70B1E-563E-4E50-8AC8-EC9D0285B270}" destId="{6159D281-3007-4710-8B0F-3F7153E46BC4}" srcOrd="2" destOrd="0" presId="urn:microsoft.com/office/officeart/2005/8/layout/cycle4"/>
    <dgm:cxn modelId="{F6A8E578-DC84-492B-A533-7EB1E54D1E50}" type="presParOf" srcId="{D0F70B1E-563E-4E50-8AC8-EC9D0285B270}" destId="{9BB927FC-F511-435B-BA0D-823F44B9151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E4B3BF-E2B4-46EE-B617-6B58BD3C4BC1}">
      <dsp:nvSpPr>
        <dsp:cNvPr id="0" name=""/>
        <dsp:cNvSpPr/>
      </dsp:nvSpPr>
      <dsp:spPr>
        <a:xfrm>
          <a:off x="5252754" y="2258684"/>
          <a:ext cx="2307038" cy="268066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90000"/>
            </a:lnSpc>
            <a:spcBef>
              <a:spcPct val="0"/>
            </a:spcBef>
            <a:spcAft>
              <a:spcPct val="15000"/>
            </a:spcAft>
            <a:buChar char="•"/>
          </a:pPr>
          <a:r>
            <a:rPr lang="it-IT" sz="1400" kern="1200" dirty="0"/>
            <a:t>BYPASS GASTRICO FUNZIONALE CON RING</a:t>
          </a:r>
        </a:p>
        <a:p>
          <a:pPr marL="114300" lvl="1" indent="-114300" algn="l" defTabSz="622300">
            <a:lnSpc>
              <a:spcPct val="90000"/>
            </a:lnSpc>
            <a:spcBef>
              <a:spcPct val="0"/>
            </a:spcBef>
            <a:spcAft>
              <a:spcPct val="15000"/>
            </a:spcAft>
            <a:buChar char="•"/>
          </a:pPr>
          <a:r>
            <a:rPr lang="it-IT" sz="1400" kern="1200" dirty="0"/>
            <a:t>MINI BYPASS GASTRICO FUNZIONALE CON RING</a:t>
          </a:r>
        </a:p>
      </dsp:txBody>
      <dsp:txXfrm>
        <a:off x="5992165" y="2976150"/>
        <a:ext cx="1520327" cy="1915897"/>
      </dsp:txXfrm>
    </dsp:sp>
    <dsp:sp modelId="{C9E380F5-1A66-45A4-95F2-58755DAE597D}">
      <dsp:nvSpPr>
        <dsp:cNvPr id="0" name=""/>
        <dsp:cNvSpPr/>
      </dsp:nvSpPr>
      <dsp:spPr>
        <a:xfrm>
          <a:off x="458983" y="2029527"/>
          <a:ext cx="2307038" cy="2554114"/>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t" anchorCtr="0">
          <a:noAutofit/>
        </a:bodyPr>
        <a:lstStyle/>
        <a:p>
          <a:pPr marL="114300" lvl="1" indent="-114300" algn="l" defTabSz="622300">
            <a:lnSpc>
              <a:spcPct val="100000"/>
            </a:lnSpc>
            <a:spcBef>
              <a:spcPct val="0"/>
            </a:spcBef>
            <a:spcAft>
              <a:spcPct val="15000"/>
            </a:spcAft>
            <a:buChar char="•"/>
          </a:pPr>
          <a:r>
            <a:rPr lang="it-IT" sz="1400" kern="1200" dirty="0"/>
            <a:t>BYPASS GASTRICO</a:t>
          </a:r>
        </a:p>
        <a:p>
          <a:pPr marL="114300" lvl="1" indent="-114300" algn="l" defTabSz="622300">
            <a:lnSpc>
              <a:spcPct val="100000"/>
            </a:lnSpc>
            <a:spcBef>
              <a:spcPct val="0"/>
            </a:spcBef>
            <a:spcAft>
              <a:spcPct val="15000"/>
            </a:spcAft>
            <a:buChar char="•"/>
          </a:pPr>
          <a:r>
            <a:rPr lang="it-IT" sz="1400" kern="1200" dirty="0"/>
            <a:t>MINI BYPASS GASTRICO</a:t>
          </a:r>
        </a:p>
        <a:p>
          <a:pPr marL="114300" lvl="1" indent="-114300" algn="l" defTabSz="622300">
            <a:lnSpc>
              <a:spcPct val="100000"/>
            </a:lnSpc>
            <a:spcBef>
              <a:spcPct val="0"/>
            </a:spcBef>
            <a:spcAft>
              <a:spcPct val="15000"/>
            </a:spcAft>
            <a:buChar char="•"/>
          </a:pPr>
          <a:r>
            <a:rPr lang="it-IT" sz="1400" kern="1200" dirty="0"/>
            <a:t>BYPASS GASTRICO FUNZIONALE SENZA RING</a:t>
          </a:r>
        </a:p>
      </dsp:txBody>
      <dsp:txXfrm>
        <a:off x="506283" y="2715355"/>
        <a:ext cx="1520327" cy="1820985"/>
      </dsp:txXfrm>
    </dsp:sp>
    <dsp:sp modelId="{3CFC95A0-07C6-4ACB-A5EF-E41D1392FA6F}">
      <dsp:nvSpPr>
        <dsp:cNvPr id="0" name=""/>
        <dsp:cNvSpPr/>
      </dsp:nvSpPr>
      <dsp:spPr>
        <a:xfrm>
          <a:off x="5322680" y="173225"/>
          <a:ext cx="2307038" cy="1831971"/>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it-IT" sz="1200" kern="1200" dirty="0"/>
            <a:t>PALLONCINO INTRAGASTRICO</a:t>
          </a:r>
        </a:p>
        <a:p>
          <a:pPr marL="114300" lvl="1" indent="-114300" algn="l" defTabSz="533400">
            <a:lnSpc>
              <a:spcPct val="90000"/>
            </a:lnSpc>
            <a:spcBef>
              <a:spcPct val="0"/>
            </a:spcBef>
            <a:spcAft>
              <a:spcPct val="15000"/>
            </a:spcAft>
            <a:buFont typeface="Arial" panose="020B0604020202020204" pitchFamily="34" charset="0"/>
            <a:buChar char="•"/>
          </a:pPr>
          <a:r>
            <a:rPr lang="it-IT" sz="1200" kern="1200" dirty="0"/>
            <a:t>BENDAGGIO GASTRICO REGOLABILE</a:t>
          </a:r>
        </a:p>
        <a:p>
          <a:pPr marL="114300" lvl="1" indent="-114300" algn="l" defTabSz="533400">
            <a:lnSpc>
              <a:spcPct val="90000"/>
            </a:lnSpc>
            <a:spcBef>
              <a:spcPct val="0"/>
            </a:spcBef>
            <a:spcAft>
              <a:spcPct val="15000"/>
            </a:spcAft>
            <a:buFont typeface="Arial" panose="020B0604020202020204" pitchFamily="34" charset="0"/>
            <a:buChar char="•"/>
          </a:pPr>
          <a:r>
            <a:rPr lang="it-IT" sz="1200" kern="1200" dirty="0"/>
            <a:t>GASTROPLASTICA MASON o MCLEAN</a:t>
          </a:r>
        </a:p>
        <a:p>
          <a:pPr marL="114300" lvl="1" indent="-114300" algn="l" defTabSz="533400">
            <a:lnSpc>
              <a:spcPct val="90000"/>
            </a:lnSpc>
            <a:spcBef>
              <a:spcPct val="0"/>
            </a:spcBef>
            <a:spcAft>
              <a:spcPct val="15000"/>
            </a:spcAft>
            <a:buFont typeface="Arial" panose="020B0604020202020204" pitchFamily="34" charset="0"/>
            <a:buChar char="•"/>
          </a:pPr>
          <a:r>
            <a:rPr lang="it-IT" sz="1200" kern="1200" dirty="0"/>
            <a:t>BARICLIP</a:t>
          </a:r>
        </a:p>
        <a:p>
          <a:pPr marL="114300" lvl="1" indent="-114300" algn="l" defTabSz="533400">
            <a:lnSpc>
              <a:spcPct val="90000"/>
            </a:lnSpc>
            <a:spcBef>
              <a:spcPct val="0"/>
            </a:spcBef>
            <a:spcAft>
              <a:spcPct val="15000"/>
            </a:spcAft>
            <a:buFont typeface="Arial" panose="020B0604020202020204" pitchFamily="34" charset="0"/>
            <a:buChar char="•"/>
          </a:pPr>
          <a:endParaRPr lang="it-IT" sz="1200" kern="1200" dirty="0"/>
        </a:p>
      </dsp:txBody>
      <dsp:txXfrm>
        <a:off x="6055034" y="213467"/>
        <a:ext cx="1534443" cy="1293494"/>
      </dsp:txXfrm>
    </dsp:sp>
    <dsp:sp modelId="{77C98021-C303-42C2-9A2C-F69F801C732D}">
      <dsp:nvSpPr>
        <dsp:cNvPr id="0" name=""/>
        <dsp:cNvSpPr/>
      </dsp:nvSpPr>
      <dsp:spPr>
        <a:xfrm>
          <a:off x="520996" y="214995"/>
          <a:ext cx="2307038" cy="1494438"/>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114300" lvl="1" indent="-114300" algn="l" defTabSz="533400">
            <a:lnSpc>
              <a:spcPct val="90000"/>
            </a:lnSpc>
            <a:spcBef>
              <a:spcPct val="0"/>
            </a:spcBef>
            <a:spcAft>
              <a:spcPct val="15000"/>
            </a:spcAft>
            <a:buChar char="•"/>
          </a:pPr>
          <a:r>
            <a:rPr lang="it-IT" sz="1200" kern="1200" dirty="0"/>
            <a:t>SLEEVE GASTRECTOMY</a:t>
          </a:r>
        </a:p>
        <a:p>
          <a:pPr marL="114300" lvl="1" indent="-114300" algn="l" defTabSz="533400">
            <a:lnSpc>
              <a:spcPct val="90000"/>
            </a:lnSpc>
            <a:spcBef>
              <a:spcPct val="0"/>
            </a:spcBef>
            <a:spcAft>
              <a:spcPct val="15000"/>
            </a:spcAft>
            <a:buChar char="•"/>
          </a:pPr>
          <a:r>
            <a:rPr lang="it-IT" sz="1200" kern="1200" dirty="0"/>
            <a:t>PLICATURA GASTRICA</a:t>
          </a:r>
        </a:p>
        <a:p>
          <a:pPr marL="114300" lvl="1" indent="-114300" algn="l" defTabSz="533400">
            <a:lnSpc>
              <a:spcPct val="90000"/>
            </a:lnSpc>
            <a:spcBef>
              <a:spcPct val="0"/>
            </a:spcBef>
            <a:spcAft>
              <a:spcPct val="15000"/>
            </a:spcAft>
            <a:buChar char="•"/>
          </a:pPr>
          <a:r>
            <a:rPr lang="it-IT" sz="1200" kern="1200" dirty="0"/>
            <a:t>LONG MAGENSTRASSE</a:t>
          </a:r>
        </a:p>
        <a:p>
          <a:pPr marL="114300" lvl="1" indent="-114300" algn="l" defTabSz="533400">
            <a:lnSpc>
              <a:spcPct val="90000"/>
            </a:lnSpc>
            <a:spcBef>
              <a:spcPct val="0"/>
            </a:spcBef>
            <a:spcAft>
              <a:spcPct val="15000"/>
            </a:spcAft>
            <a:buChar char="•"/>
          </a:pPr>
          <a:r>
            <a:rPr lang="it-IT" sz="1200" kern="1200" dirty="0"/>
            <a:t>ESG</a:t>
          </a:r>
        </a:p>
      </dsp:txBody>
      <dsp:txXfrm>
        <a:off x="553824" y="247823"/>
        <a:ext cx="1549271" cy="1055172"/>
      </dsp:txXfrm>
    </dsp:sp>
    <dsp:sp modelId="{696E7E55-DC90-41ED-8A7D-A29DE57DD564}">
      <dsp:nvSpPr>
        <dsp:cNvPr id="0" name=""/>
        <dsp:cNvSpPr/>
      </dsp:nvSpPr>
      <dsp:spPr>
        <a:xfrm>
          <a:off x="1939591" y="373450"/>
          <a:ext cx="2022161" cy="2022161"/>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kern="1200" dirty="0"/>
            <a:t>RESTRITTIVO NON DERIVATIVO E NON PROTESICO</a:t>
          </a:r>
        </a:p>
      </dsp:txBody>
      <dsp:txXfrm>
        <a:off x="2531868" y="965727"/>
        <a:ext cx="1429884" cy="1429884"/>
      </dsp:txXfrm>
    </dsp:sp>
    <dsp:sp modelId="{DC17930C-4C9F-474A-BEC7-91E12422E4D9}">
      <dsp:nvSpPr>
        <dsp:cNvPr id="0" name=""/>
        <dsp:cNvSpPr/>
      </dsp:nvSpPr>
      <dsp:spPr>
        <a:xfrm rot="5400000">
          <a:off x="4055155" y="373450"/>
          <a:ext cx="2022161" cy="2022161"/>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kern="1200" dirty="0"/>
            <a:t>RESTRITTIVO NON DERIVATIVO PROTESICO</a:t>
          </a:r>
        </a:p>
      </dsp:txBody>
      <dsp:txXfrm rot="-5400000">
        <a:off x="4055155" y="965727"/>
        <a:ext cx="1429884" cy="1429884"/>
      </dsp:txXfrm>
    </dsp:sp>
    <dsp:sp modelId="{4368CF5E-CE4B-48E7-A194-477014315B8F}">
      <dsp:nvSpPr>
        <dsp:cNvPr id="0" name=""/>
        <dsp:cNvSpPr/>
      </dsp:nvSpPr>
      <dsp:spPr>
        <a:xfrm rot="10800000">
          <a:off x="4055155" y="2489014"/>
          <a:ext cx="2022161" cy="2022161"/>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kern="1200" dirty="0"/>
            <a:t>RESTRITTIVO DERIVATIVO PROTESICO</a:t>
          </a:r>
        </a:p>
      </dsp:txBody>
      <dsp:txXfrm rot="10800000">
        <a:off x="4055155" y="2489014"/>
        <a:ext cx="1429884" cy="1429884"/>
      </dsp:txXfrm>
    </dsp:sp>
    <dsp:sp modelId="{9FBF1E8F-9BBF-40A9-B761-4B2EDD68BB4D}">
      <dsp:nvSpPr>
        <dsp:cNvPr id="0" name=""/>
        <dsp:cNvSpPr/>
      </dsp:nvSpPr>
      <dsp:spPr>
        <a:xfrm rot="16200000">
          <a:off x="1939591" y="2489014"/>
          <a:ext cx="2022161" cy="2022161"/>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it-IT" sz="1500" kern="1200" dirty="0"/>
            <a:t>RESTRITTIVO DERIVATIVO NON PROTESICO</a:t>
          </a:r>
        </a:p>
      </dsp:txBody>
      <dsp:txXfrm rot="5400000">
        <a:off x="2531868" y="2489014"/>
        <a:ext cx="1429884" cy="1429884"/>
      </dsp:txXfrm>
    </dsp:sp>
    <dsp:sp modelId="{6159D281-3007-4710-8B0F-3F7153E46BC4}">
      <dsp:nvSpPr>
        <dsp:cNvPr id="0" name=""/>
        <dsp:cNvSpPr/>
      </dsp:nvSpPr>
      <dsp:spPr>
        <a:xfrm>
          <a:off x="3659362" y="2022002"/>
          <a:ext cx="698182" cy="607115"/>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9BB927FC-F511-435B-BA0D-823F44B91515}">
      <dsp:nvSpPr>
        <dsp:cNvPr id="0" name=""/>
        <dsp:cNvSpPr/>
      </dsp:nvSpPr>
      <dsp:spPr>
        <a:xfrm rot="10800000">
          <a:off x="3659362" y="2255508"/>
          <a:ext cx="698182" cy="607115"/>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3:49.48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1,'51'22,"2"-2,1-3,0-2,1-2,1-3,-1-2,99 1,233-11,-161-14,-48 0,150 15,-172 2,1247-1,-1376-2,0 0,-1-2,1-1,-1-1,28-11,-39 13,1 0,0 2,31-3,50 6,-41 1,92-2,-129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30.32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0 177,'854'0,"-824"2,-1 0,30 8,22 2,340-3,-271-11,75-11,37-6,2 18,-180 1,1 7,-32-1,-27-2,-1 0,37 12,-30-7,14 4,91 20,118 21,-248-53,1 0,0 0,0-1,0 0,15-1,110-23,-35 3,134-25,92 16,7 23,-304 7,-2-1,24 2,0-3,83-14,-110 10,38-16,6-2,-33 15,-1 2,59-6,-76 11,0-1,0-1,0 0,0 0,21-11,2 0,6-2,-31 10,1 2,0 0,0 0,24-3,-10 5,35 2,-44 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33.22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1,'139'8,"-4"1,156-10,-269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35.63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1,'6'0,"-1"1,1 0,0 1,0-1,10 5,8 2,210 32,-224-39,17 2,46 11,-47-8,1 0,-1-2,34 1,81-5,-58-2,-61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39.781"/>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14,'14'-4,"0"1,0 0,1 1,25 0,59 8,-50-2,56 5,53 3,121-13,-252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3:54.67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43,'586'0,"-570"-1,-1-1,0 0,29-9,-26 6,37-5,15 2,-47 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4:03.44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26,'244'9,"109"-1,-225-10,-13-2,-95 2,-1-1,1-1,32-10,-33 7,-2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4:06.30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67,'19'-1,"-1"-1,23-4,0-1,91-14,-68 10,126-7,-139 18,117 2,-157-1,0 1,0 0,0 0,0 1,0 0,-1 1,14 7,-7-2,0 1,-1 1,20 17,-32-25,1 0,-1 0,1 0,6 3,3-1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12.367"/>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94,'421'-10,"-60"4,-337 8,0 1,0 1,0 1,27 10,-45-13,26 8,109 26,30-16,-101-13,70 2,206-10,-321 3,-1 0,37 9,22 2,116-10,-25-2,-99 6,20 0,206-5,-242-2,-28-2,0-1,40-9,-40 6,1 1,36-1,59 7,129-7,-32-26,-213 30,0-1,-1-1,15-7,-14 6,0 1,0 0,15-3,9 2,55 0,-33 3,-6 0,0-3,0-2,52-13,-75 14,0 1,0 2,39 0,4-1,-39 0,-1-2,44-13,36-8,-88 24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16.814"/>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18,'79'1,"171"-9,136-2,-262 11,-101-1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19.646"/>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0,'965'0,"-946"0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22.493"/>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1 0,'53'18,"1"-2,59 9,-20-5,-9-4,133 8,-115-16,3 7,-59-7,55 2,68-10,-69-1,-81 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9-28T14:25:24.622"/>
    </inkml:context>
    <inkml:brush xml:id="br0">
      <inkml:brushProperty name="width" value="0.3" units="cm"/>
      <inkml:brushProperty name="height" value="0.6" units="cm"/>
      <inkml:brushProperty name="color" value="#FF8517"/>
      <inkml:brushProperty name="tip" value="rectangle"/>
      <inkml:brushProperty name="rasterOp" value="maskPen"/>
      <inkml:brushProperty name="ignorePressure" value="1"/>
    </inkml:brush>
  </inkml:definitions>
  <inkml:trace contextRef="#ctx0" brushRef="#br0">0 1,'844'0,"-823"0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D8A8FC-C076-416A-86B8-B7AD71A55318}" type="datetimeFigureOut">
              <a:rPr lang="it-IT" smtClean="0"/>
              <a:t>13/10/2025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176E05-EDF9-431D-B00E-91D6F394CFD5}" type="slidenum">
              <a:rPr lang="it-IT" smtClean="0"/>
              <a:t>‹N›</a:t>
            </a:fld>
            <a:endParaRPr lang="it-IT"/>
          </a:p>
        </p:txBody>
      </p:sp>
    </p:spTree>
    <p:extLst>
      <p:ext uri="{BB962C8B-B14F-4D97-AF65-F5344CB8AC3E}">
        <p14:creationId xmlns:p14="http://schemas.microsoft.com/office/powerpoint/2010/main" val="3129235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1176E05-EDF9-431D-B00E-91D6F394CFD5}" type="slidenum">
              <a:rPr lang="it-IT" smtClean="0"/>
              <a:t>1</a:t>
            </a:fld>
            <a:endParaRPr lang="it-IT"/>
          </a:p>
        </p:txBody>
      </p:sp>
    </p:spTree>
    <p:extLst>
      <p:ext uri="{BB962C8B-B14F-4D97-AF65-F5344CB8AC3E}">
        <p14:creationId xmlns:p14="http://schemas.microsoft.com/office/powerpoint/2010/main" val="3394286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0AE6D-75C2-0EB4-274A-723C6ACAB97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E60DB7F-4B93-1EDB-BE52-70CD98C31D7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B049DB7-DDB3-AAAD-7AC1-05EDD2CF6204}"/>
              </a:ext>
            </a:extLst>
          </p:cNvPr>
          <p:cNvSpPr>
            <a:spLocks noGrp="1"/>
          </p:cNvSpPr>
          <p:nvPr>
            <p:ph type="body" idx="1"/>
          </p:nvPr>
        </p:nvSpPr>
        <p:spPr/>
        <p:txBody>
          <a:bodyPr/>
          <a:lstStyle/>
          <a:p>
            <a:r>
              <a:rPr lang="it-IT" dirty="0"/>
              <a:t>Il secondo scenario è quello legato ad un sanguinamento attivo. In questo scenario post-chirurgico le sedi di sanguinamento più probabili sono quelle della </a:t>
            </a:r>
            <a:r>
              <a:rPr lang="it-IT" dirty="0" err="1"/>
              <a:t>cruentazione</a:t>
            </a:r>
            <a:r>
              <a:rPr lang="it-IT" dirty="0"/>
              <a:t> chirurgica, quindi le sezioni, le suture, le anastomosi, le aree di dissezione. Il sanguinamento di parete in chirurgia laparoscopica è più raro e ancor più raro che determini una lesione arteriolare che richieda un’embolizzazione. Raro è anche il sanguinamento retroperitoneale. Più frequentemente la sede è il tubo digerente, il fegato, la milza. Il serbatoio ematico può essere quindi endoluminale o </a:t>
            </a:r>
            <a:r>
              <a:rPr lang="it-IT" dirty="0" err="1"/>
              <a:t>extraluminale</a:t>
            </a:r>
            <a:r>
              <a:rPr lang="it-IT" dirty="0"/>
              <a:t> endoperitoneale.</a:t>
            </a:r>
          </a:p>
          <a:p>
            <a:r>
              <a:rPr lang="it-IT" dirty="0"/>
              <a:t>Si tratta di uno scenario complesso in cui lo stato del paziente, iper o </a:t>
            </a:r>
            <a:r>
              <a:rPr lang="it-IT" dirty="0" err="1"/>
              <a:t>ipocoagulabilità</a:t>
            </a:r>
            <a:r>
              <a:rPr lang="it-IT" dirty="0"/>
              <a:t>, la somministrazione di derivati eparinici a scopo profilattico, di terapie antiaggreganti o anticoagulanti croniche possono avere un ruolo importante nell’evoluzione clinica e nella gestione terapeutica. L’</a:t>
            </a:r>
            <a:r>
              <a:rPr lang="it-IT" dirty="0" err="1"/>
              <a:t>urgentista</a:t>
            </a:r>
            <a:r>
              <a:rPr lang="it-IT" dirty="0"/>
              <a:t> deve considerare diversi fattori che si pongano in equilibrio con la diretta necessità di arresto del sanguinamento.</a:t>
            </a:r>
          </a:p>
          <a:p>
            <a:r>
              <a:rPr lang="it-IT" dirty="0"/>
              <a:t>Rianimazione con liquidi, </a:t>
            </a:r>
            <a:r>
              <a:rPr lang="it-IT" dirty="0" err="1"/>
              <a:t>ricoagulazione</a:t>
            </a:r>
            <a:r>
              <a:rPr lang="it-IT" dirty="0"/>
              <a:t>, trasfusione di emoderivati, quando il sanguinamento sia ancora attivo, devono supportare e consentire la diagnosi di sede (TC o endoscopica) e la terapia con emostasi endoscopica o chirurgica.</a:t>
            </a:r>
          </a:p>
          <a:p>
            <a:r>
              <a:rPr lang="it-IT" dirty="0"/>
              <a:t>In questo scenario, l’ERRORE DIAGNOSTICO; è però importante definire la sede del sanguinamento, soprattutto in presenza di anse </a:t>
            </a:r>
            <a:r>
              <a:rPr lang="it-IT" dirty="0" err="1"/>
              <a:t>defunzionalizzate</a:t>
            </a:r>
            <a:r>
              <a:rPr lang="it-IT" dirty="0"/>
              <a:t> in modo da decidere velocemente se eseguire una endoscopia o una endoscopia </a:t>
            </a:r>
            <a:r>
              <a:rPr lang="it-IT" dirty="0" err="1"/>
              <a:t>transluminale</a:t>
            </a:r>
            <a:r>
              <a:rPr lang="it-IT" dirty="0"/>
              <a:t> o un’emostasi chirurgica diretta. Le aree cruentate sono tali da rendere meno probabile l’emorragia massiva e il rapido shock emorragico, salvo che non siano coinvolte arterie di maggior calibro (splenica, gastrica sinistra o accessoria, gastroepiploica o rami brevi) o il parenchima splenico. </a:t>
            </a:r>
          </a:p>
          <a:p>
            <a:r>
              <a:rPr lang="it-IT" dirty="0"/>
              <a:t>L’OSSERVAZIONE è possibile solo nel caso in cui sia evidente e inconfutabile un arresto spontaneo del sanguinamento e siano messe in atto tutte le forme di supporto vitale disponibili. </a:t>
            </a:r>
          </a:p>
        </p:txBody>
      </p:sp>
      <p:sp>
        <p:nvSpPr>
          <p:cNvPr id="4" name="Segnaposto numero diapositiva 3">
            <a:extLst>
              <a:ext uri="{FF2B5EF4-FFF2-40B4-BE49-F238E27FC236}">
                <a16:creationId xmlns:a16="http://schemas.microsoft.com/office/drawing/2014/main" id="{9A47A191-E3A2-A8B4-87FE-EFF20A6E132A}"/>
              </a:ext>
            </a:extLst>
          </p:cNvPr>
          <p:cNvSpPr>
            <a:spLocks noGrp="1"/>
          </p:cNvSpPr>
          <p:nvPr>
            <p:ph type="sldNum" sz="quarter" idx="5"/>
          </p:nvPr>
        </p:nvSpPr>
        <p:spPr/>
        <p:txBody>
          <a:bodyPr/>
          <a:lstStyle/>
          <a:p>
            <a:fld id="{F1176E05-EDF9-431D-B00E-91D6F394CFD5}" type="slidenum">
              <a:rPr lang="it-IT" smtClean="0"/>
              <a:t>10</a:t>
            </a:fld>
            <a:endParaRPr lang="it-IT"/>
          </a:p>
        </p:txBody>
      </p:sp>
    </p:spTree>
    <p:extLst>
      <p:ext uri="{BB962C8B-B14F-4D97-AF65-F5344CB8AC3E}">
        <p14:creationId xmlns:p14="http://schemas.microsoft.com/office/powerpoint/2010/main" val="229791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C4E6C-B343-840A-4481-E52E7CD16D5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7F19CDD-F943-BE7F-C869-5D0BD445D4E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EE78D6-CADC-FF38-3FE2-A9405D46CBC6}"/>
              </a:ext>
            </a:extLst>
          </p:cNvPr>
          <p:cNvSpPr>
            <a:spLocks noGrp="1"/>
          </p:cNvSpPr>
          <p:nvPr>
            <p:ph type="body" idx="1"/>
          </p:nvPr>
        </p:nvSpPr>
        <p:spPr/>
        <p:txBody>
          <a:bodyPr/>
          <a:lstStyle/>
          <a:p>
            <a:r>
              <a:rPr lang="it-IT" dirty="0"/>
              <a:t>In base alla stabilità clinica, all’attività del sanguinamento, al grado di shock e all’efficacia delle manovre di supporto rianimatorio, devo definire il tipo di trattamento più adeguato, se endoscopico o chirurgico. </a:t>
            </a:r>
          </a:p>
        </p:txBody>
      </p:sp>
      <p:sp>
        <p:nvSpPr>
          <p:cNvPr id="4" name="Segnaposto numero diapositiva 3">
            <a:extLst>
              <a:ext uri="{FF2B5EF4-FFF2-40B4-BE49-F238E27FC236}">
                <a16:creationId xmlns:a16="http://schemas.microsoft.com/office/drawing/2014/main" id="{AA11E030-CE01-676B-60D4-CC9878E36D54}"/>
              </a:ext>
            </a:extLst>
          </p:cNvPr>
          <p:cNvSpPr>
            <a:spLocks noGrp="1"/>
          </p:cNvSpPr>
          <p:nvPr>
            <p:ph type="sldNum" sz="quarter" idx="5"/>
          </p:nvPr>
        </p:nvSpPr>
        <p:spPr/>
        <p:txBody>
          <a:bodyPr/>
          <a:lstStyle/>
          <a:p>
            <a:fld id="{F1176E05-EDF9-431D-B00E-91D6F394CFD5}" type="slidenum">
              <a:rPr lang="it-IT" smtClean="0"/>
              <a:t>11</a:t>
            </a:fld>
            <a:endParaRPr lang="it-IT"/>
          </a:p>
        </p:txBody>
      </p:sp>
    </p:spTree>
    <p:extLst>
      <p:ext uri="{BB962C8B-B14F-4D97-AF65-F5344CB8AC3E}">
        <p14:creationId xmlns:p14="http://schemas.microsoft.com/office/powerpoint/2010/main" val="4094345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0BF4-726C-F5E0-3A00-A9D7D48E2EF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CBC8443-CF04-F5FE-CDC7-E2BF68C1BAB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879220D-DBCC-A17C-11E4-A67B92675147}"/>
              </a:ext>
            </a:extLst>
          </p:cNvPr>
          <p:cNvSpPr>
            <a:spLocks noGrp="1"/>
          </p:cNvSpPr>
          <p:nvPr>
            <p:ph type="body" idx="1"/>
          </p:nvPr>
        </p:nvSpPr>
        <p:spPr/>
        <p:txBody>
          <a:bodyPr/>
          <a:lstStyle/>
          <a:p>
            <a:r>
              <a:rPr lang="it-IT" dirty="0"/>
              <a:t>Il terzo scenario è quello di un’occlusione digestiva. </a:t>
            </a:r>
          </a:p>
          <a:p>
            <a:r>
              <a:rPr lang="it-IT" dirty="0"/>
              <a:t>Qui ho una situazione i cui cardini clinici, ovvero alvo chiuso a feci e gas, vomito e distensione addominale possono non essere </a:t>
            </a:r>
            <a:r>
              <a:rPr lang="it-IT" dirty="0" err="1"/>
              <a:t>contamporaneamente</a:t>
            </a:r>
            <a:r>
              <a:rPr lang="it-IT" dirty="0"/>
              <a:t> presenti ed evidenti. </a:t>
            </a:r>
          </a:p>
          <a:p>
            <a:r>
              <a:rPr lang="it-IT" dirty="0"/>
              <a:t>Il vomito distale (biliare o fecaloide) deve comunque porre sospetto di occlusione e non va confuso con il vomito da restrizione, legato all’introduzione per </a:t>
            </a:r>
            <a:r>
              <a:rPr lang="it-IT" dirty="0" err="1"/>
              <a:t>os</a:t>
            </a:r>
            <a:r>
              <a:rPr lang="it-IT" dirty="0"/>
              <a:t> di cibi o liquidi. </a:t>
            </a:r>
          </a:p>
          <a:p>
            <a:r>
              <a:rPr lang="it-IT" dirty="0"/>
              <a:t>In caso di anse escluse posso avere occlusione ad ansa chiusa con tipica distensione addominale asimmetrica, nausea intensa ma assenza di vomito. L’occlusione ad ansa chiusa rappresenta un’URGENZA CHIRURGICA, mentre l’occlusione ad ansa aperta lo è solo in caso di sofferenza vascolare (ad esempio da torsione mesenterica). Nel primo caso un atteggiamento conservativo non è indicato, mentre nel secondo può essere indicato, associato a </a:t>
            </a:r>
            <a:r>
              <a:rPr lang="it-IT" dirty="0" err="1"/>
              <a:t>detensione</a:t>
            </a:r>
            <a:r>
              <a:rPr lang="it-IT" dirty="0"/>
              <a:t> nasogastrica e terapia parenterale di supporto, per definire meglio la sede di occlusione o valutare una possibile risoluzione spontanea. In caso di sintomi occlusivi, di qualunque natura, la TC è indicata e può spesso definirne la sede e la causa. </a:t>
            </a:r>
          </a:p>
          <a:p>
            <a:r>
              <a:rPr lang="it-IT" dirty="0"/>
              <a:t>In caso di approccio conservativo, è tassativo escludere categoricamente difetti di perfusione arteriosa e venosa splancnici (come ad esempio nei casi di torsione mesenterica da ernia di Petersen o trombosi venosa mesenterica). </a:t>
            </a:r>
          </a:p>
        </p:txBody>
      </p:sp>
      <p:sp>
        <p:nvSpPr>
          <p:cNvPr id="4" name="Segnaposto numero diapositiva 3">
            <a:extLst>
              <a:ext uri="{FF2B5EF4-FFF2-40B4-BE49-F238E27FC236}">
                <a16:creationId xmlns:a16="http://schemas.microsoft.com/office/drawing/2014/main" id="{C7D8CCE8-2230-9898-1727-8379F80767CD}"/>
              </a:ext>
            </a:extLst>
          </p:cNvPr>
          <p:cNvSpPr>
            <a:spLocks noGrp="1"/>
          </p:cNvSpPr>
          <p:nvPr>
            <p:ph type="sldNum" sz="quarter" idx="5"/>
          </p:nvPr>
        </p:nvSpPr>
        <p:spPr/>
        <p:txBody>
          <a:bodyPr/>
          <a:lstStyle/>
          <a:p>
            <a:fld id="{F1176E05-EDF9-431D-B00E-91D6F394CFD5}" type="slidenum">
              <a:rPr lang="it-IT" smtClean="0"/>
              <a:t>12</a:t>
            </a:fld>
            <a:endParaRPr lang="it-IT"/>
          </a:p>
        </p:txBody>
      </p:sp>
    </p:spTree>
    <p:extLst>
      <p:ext uri="{BB962C8B-B14F-4D97-AF65-F5344CB8AC3E}">
        <p14:creationId xmlns:p14="http://schemas.microsoft.com/office/powerpoint/2010/main" val="3532035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2B9FB-C9B1-1992-7610-42761F21FF6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F6FFAD-5B7D-AB4F-AE77-260BF9A8F46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C1E0A9A-1920-7748-AF9F-151DE0A8EA2F}"/>
              </a:ext>
            </a:extLst>
          </p:cNvPr>
          <p:cNvSpPr>
            <a:spLocks noGrp="1"/>
          </p:cNvSpPr>
          <p:nvPr>
            <p:ph type="body" idx="1"/>
          </p:nvPr>
        </p:nvSpPr>
        <p:spPr/>
        <p:txBody>
          <a:bodyPr/>
          <a:lstStyle/>
          <a:p>
            <a:r>
              <a:rPr lang="it-IT" dirty="0"/>
              <a:t>Nei casi in cui il sintomo prevalente sia un dolore addominale, non associato ad alterazioni ematochimiche, sintomi digestivi occlusivi, sintomi sistemici, nel paziente bariatrico è fondamentale comunque escludere </a:t>
            </a:r>
          </a:p>
          <a:p>
            <a:pPr marL="171450" indent="-171450">
              <a:buFontTx/>
              <a:buChar char="-"/>
            </a:pPr>
            <a:r>
              <a:rPr lang="it-IT" dirty="0"/>
              <a:t>Ernie interne in caso di interventi di derivazione</a:t>
            </a:r>
          </a:p>
          <a:p>
            <a:pPr marL="171450" indent="-171450">
              <a:buFontTx/>
              <a:buChar char="-"/>
            </a:pPr>
            <a:r>
              <a:rPr lang="it-IT" dirty="0"/>
              <a:t>Trombosi splancniche</a:t>
            </a:r>
          </a:p>
          <a:p>
            <a:pPr marL="0" indent="0">
              <a:buFontTx/>
              <a:buNone/>
            </a:pPr>
            <a:r>
              <a:rPr lang="it-IT" dirty="0"/>
              <a:t>Si tratta in genere di sintomi intensi a comparsa post-prandiale e poco responsivi a terapia antalgica o vagolitica. </a:t>
            </a:r>
          </a:p>
          <a:p>
            <a:pPr marL="0" indent="0">
              <a:buFontTx/>
              <a:buNone/>
            </a:pPr>
            <a:r>
              <a:rPr lang="it-IT" dirty="0"/>
              <a:t>In caso di dolore recidivante, persistente e non tipicamente associabile a patologia litiasica, è comunque indicato un esame TC. </a:t>
            </a:r>
          </a:p>
        </p:txBody>
      </p:sp>
      <p:sp>
        <p:nvSpPr>
          <p:cNvPr id="4" name="Segnaposto numero diapositiva 3">
            <a:extLst>
              <a:ext uri="{FF2B5EF4-FFF2-40B4-BE49-F238E27FC236}">
                <a16:creationId xmlns:a16="http://schemas.microsoft.com/office/drawing/2014/main" id="{8C1CE74D-E352-B3AF-1B19-91EC7DF49CA9}"/>
              </a:ext>
            </a:extLst>
          </p:cNvPr>
          <p:cNvSpPr>
            <a:spLocks noGrp="1"/>
          </p:cNvSpPr>
          <p:nvPr>
            <p:ph type="sldNum" sz="quarter" idx="5"/>
          </p:nvPr>
        </p:nvSpPr>
        <p:spPr/>
        <p:txBody>
          <a:bodyPr/>
          <a:lstStyle/>
          <a:p>
            <a:fld id="{F1176E05-EDF9-431D-B00E-91D6F394CFD5}" type="slidenum">
              <a:rPr lang="it-IT" smtClean="0"/>
              <a:t>13</a:t>
            </a:fld>
            <a:endParaRPr lang="it-IT"/>
          </a:p>
        </p:txBody>
      </p:sp>
    </p:spTree>
    <p:extLst>
      <p:ext uri="{BB962C8B-B14F-4D97-AF65-F5344CB8AC3E}">
        <p14:creationId xmlns:p14="http://schemas.microsoft.com/office/powerpoint/2010/main" val="3527938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93556-CAF0-E49B-253B-603F3FCBAE9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91E7291-F43F-E900-7A32-4490DB4663A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F4436F-BF30-A23B-B9C2-392676D7B13E}"/>
              </a:ext>
            </a:extLst>
          </p:cNvPr>
          <p:cNvSpPr>
            <a:spLocks noGrp="1"/>
          </p:cNvSpPr>
          <p:nvPr>
            <p:ph type="body" idx="1"/>
          </p:nvPr>
        </p:nvSpPr>
        <p:spPr/>
        <p:txBody>
          <a:bodyPr/>
          <a:lstStyle/>
          <a:p>
            <a:r>
              <a:rPr lang="it-IT" dirty="0"/>
              <a:t>Come vediamo in questa casistica, riferita a pazienti che si presentano in PS entro 1 anno da un intervento bariatrico, circa il 45% viene ricoverato con una diagnosi e circa l’11% viene sottoposto a un intervento chirurgico. Le percentuali di ricovero sono più alte nei primi 30 giorni, ma le probabilità di intervento sono più alte nel periodo successivo. </a:t>
            </a:r>
          </a:p>
          <a:p>
            <a:r>
              <a:rPr lang="it-IT" dirty="0"/>
              <a:t>Può essere utile ricordare questo dato: se un paziente arriva in pronto soccorso entro 12 mesi da un intervento bariatrico, ha una probabilità del 20% di dover essere sottoposto a un intervento chirurgico. </a:t>
            </a:r>
          </a:p>
        </p:txBody>
      </p:sp>
      <p:sp>
        <p:nvSpPr>
          <p:cNvPr id="4" name="Segnaposto numero diapositiva 3">
            <a:extLst>
              <a:ext uri="{FF2B5EF4-FFF2-40B4-BE49-F238E27FC236}">
                <a16:creationId xmlns:a16="http://schemas.microsoft.com/office/drawing/2014/main" id="{2FA29D5A-D5BE-C501-E577-4EC83DBEC1D3}"/>
              </a:ext>
            </a:extLst>
          </p:cNvPr>
          <p:cNvSpPr>
            <a:spLocks noGrp="1"/>
          </p:cNvSpPr>
          <p:nvPr>
            <p:ph type="sldNum" sz="quarter" idx="5"/>
          </p:nvPr>
        </p:nvSpPr>
        <p:spPr/>
        <p:txBody>
          <a:bodyPr/>
          <a:lstStyle/>
          <a:p>
            <a:fld id="{F1176E05-EDF9-431D-B00E-91D6F394CFD5}" type="slidenum">
              <a:rPr lang="it-IT" smtClean="0"/>
              <a:t>14</a:t>
            </a:fld>
            <a:endParaRPr lang="it-IT"/>
          </a:p>
        </p:txBody>
      </p:sp>
    </p:spTree>
    <p:extLst>
      <p:ext uri="{BB962C8B-B14F-4D97-AF65-F5344CB8AC3E}">
        <p14:creationId xmlns:p14="http://schemas.microsoft.com/office/powerpoint/2010/main" val="354569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FC60-3659-8A43-A62D-A64256E6211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892653C-9C76-7151-7F73-82940D55F37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04E76B0-83EA-B4AC-C4CC-79FF2A1B5C0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3A5C81F8-DEE4-031C-1A5B-28BB9929F4C6}"/>
              </a:ext>
            </a:extLst>
          </p:cNvPr>
          <p:cNvSpPr>
            <a:spLocks noGrp="1"/>
          </p:cNvSpPr>
          <p:nvPr>
            <p:ph type="sldNum" sz="quarter" idx="5"/>
          </p:nvPr>
        </p:nvSpPr>
        <p:spPr/>
        <p:txBody>
          <a:bodyPr/>
          <a:lstStyle/>
          <a:p>
            <a:fld id="{F1176E05-EDF9-431D-B00E-91D6F394CFD5}" type="slidenum">
              <a:rPr lang="it-IT" smtClean="0"/>
              <a:t>15</a:t>
            </a:fld>
            <a:endParaRPr lang="it-IT"/>
          </a:p>
        </p:txBody>
      </p:sp>
    </p:spTree>
    <p:extLst>
      <p:ext uri="{BB962C8B-B14F-4D97-AF65-F5344CB8AC3E}">
        <p14:creationId xmlns:p14="http://schemas.microsoft.com/office/powerpoint/2010/main" val="266294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E5815-9977-81BE-D5D8-601EFF10BB8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BC46784-4652-DA4E-741F-B56540B7AD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56E7CA-7F65-47CE-162D-B1846AB4F2B4}"/>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F60CE46-5430-5685-B67E-6DB1BC67486C}"/>
              </a:ext>
            </a:extLst>
          </p:cNvPr>
          <p:cNvSpPr>
            <a:spLocks noGrp="1"/>
          </p:cNvSpPr>
          <p:nvPr>
            <p:ph type="sldNum" sz="quarter" idx="5"/>
          </p:nvPr>
        </p:nvSpPr>
        <p:spPr/>
        <p:txBody>
          <a:bodyPr/>
          <a:lstStyle/>
          <a:p>
            <a:fld id="{F1176E05-EDF9-431D-B00E-91D6F394CFD5}" type="slidenum">
              <a:rPr lang="it-IT" smtClean="0"/>
              <a:t>16</a:t>
            </a:fld>
            <a:endParaRPr lang="it-IT"/>
          </a:p>
        </p:txBody>
      </p:sp>
    </p:spTree>
    <p:extLst>
      <p:ext uri="{BB962C8B-B14F-4D97-AF65-F5344CB8AC3E}">
        <p14:creationId xmlns:p14="http://schemas.microsoft.com/office/powerpoint/2010/main" val="2322254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20DB-7BF4-5D5A-5CFF-52EB4D5DD2E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937E151-5ABB-6917-0DB9-5C50A95741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1174BD1-AEBD-93D5-6FFA-7AF819A762F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DB149AA8-CF00-C000-2765-CAE3A54BD761}"/>
              </a:ext>
            </a:extLst>
          </p:cNvPr>
          <p:cNvSpPr>
            <a:spLocks noGrp="1"/>
          </p:cNvSpPr>
          <p:nvPr>
            <p:ph type="sldNum" sz="quarter" idx="5"/>
          </p:nvPr>
        </p:nvSpPr>
        <p:spPr/>
        <p:txBody>
          <a:bodyPr/>
          <a:lstStyle/>
          <a:p>
            <a:fld id="{F1176E05-EDF9-431D-B00E-91D6F394CFD5}" type="slidenum">
              <a:rPr lang="it-IT" smtClean="0"/>
              <a:t>17</a:t>
            </a:fld>
            <a:endParaRPr lang="it-IT"/>
          </a:p>
        </p:txBody>
      </p:sp>
    </p:spTree>
    <p:extLst>
      <p:ext uri="{BB962C8B-B14F-4D97-AF65-F5344CB8AC3E}">
        <p14:creationId xmlns:p14="http://schemas.microsoft.com/office/powerpoint/2010/main" val="2826244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056B1-508D-BC00-E60B-C562F2AF193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9ECC183-A517-21CB-16F5-E01DFAB95CF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59900DC-B398-D927-E543-956081EA2EE3}"/>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71E4CC2-B93E-1904-E0A0-19C22FE5EE8B}"/>
              </a:ext>
            </a:extLst>
          </p:cNvPr>
          <p:cNvSpPr>
            <a:spLocks noGrp="1"/>
          </p:cNvSpPr>
          <p:nvPr>
            <p:ph type="sldNum" sz="quarter" idx="5"/>
          </p:nvPr>
        </p:nvSpPr>
        <p:spPr/>
        <p:txBody>
          <a:bodyPr/>
          <a:lstStyle/>
          <a:p>
            <a:fld id="{F1176E05-EDF9-431D-B00E-91D6F394CFD5}" type="slidenum">
              <a:rPr lang="it-IT" smtClean="0"/>
              <a:t>18</a:t>
            </a:fld>
            <a:endParaRPr lang="it-IT"/>
          </a:p>
        </p:txBody>
      </p:sp>
    </p:spTree>
    <p:extLst>
      <p:ext uri="{BB962C8B-B14F-4D97-AF65-F5344CB8AC3E}">
        <p14:creationId xmlns:p14="http://schemas.microsoft.com/office/powerpoint/2010/main" val="2575415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1406B-807C-815A-0D5D-7F6E7FC123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A44709-D9D8-0E4A-461C-D307452AFFF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83FB7A7-A3C6-2556-AE0D-AAA766AA077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965190E-8F20-B209-6FDE-E990F6538F06}"/>
              </a:ext>
            </a:extLst>
          </p:cNvPr>
          <p:cNvSpPr>
            <a:spLocks noGrp="1"/>
          </p:cNvSpPr>
          <p:nvPr>
            <p:ph type="sldNum" sz="quarter" idx="5"/>
          </p:nvPr>
        </p:nvSpPr>
        <p:spPr/>
        <p:txBody>
          <a:bodyPr/>
          <a:lstStyle/>
          <a:p>
            <a:fld id="{F1176E05-EDF9-431D-B00E-91D6F394CFD5}" type="slidenum">
              <a:rPr lang="it-IT" smtClean="0"/>
              <a:t>19</a:t>
            </a:fld>
            <a:endParaRPr lang="it-IT"/>
          </a:p>
        </p:txBody>
      </p:sp>
    </p:spTree>
    <p:extLst>
      <p:ext uri="{BB962C8B-B14F-4D97-AF65-F5344CB8AC3E}">
        <p14:creationId xmlns:p14="http://schemas.microsoft.com/office/powerpoint/2010/main" val="3274327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A2C1E-8DA9-64B8-6654-D64BF21919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693328A-81AF-4950-A21F-6FB412437F5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544C3AF-9A48-8690-C925-437C5D308779}"/>
              </a:ext>
            </a:extLst>
          </p:cNvPr>
          <p:cNvSpPr>
            <a:spLocks noGrp="1"/>
          </p:cNvSpPr>
          <p:nvPr>
            <p:ph type="body" idx="1"/>
          </p:nvPr>
        </p:nvSpPr>
        <p:spPr/>
        <p:txBody>
          <a:bodyPr/>
          <a:lstStyle/>
          <a:p>
            <a:r>
              <a:rPr lang="it-IT" dirty="0"/>
              <a:t>Sotto la categoria di errore diagnostico possiamo indicare il fallimento dello stabilire una spiegazione che sia precisa e tempestiva dello stato clinico di un paziente. Questo errore si può configurare come una mancata diagnosi, una diagnosi errata o una diagnosi tardiva. Ne consegue quindi una mancata terapia, una terapia inefficace o una terapia tardiva. L’impatto che l’errore diagnostico può avere sullo stato clinico del paziente, è frutto sostanzialmente del setting in cui si viene a trovare, ovvero DELLA </a:t>
            </a:r>
            <a:r>
              <a:rPr lang="it-IT" dirty="0" err="1"/>
              <a:t>POSSIBILITà</a:t>
            </a:r>
            <a:r>
              <a:rPr lang="it-IT" dirty="0"/>
              <a:t> DI TEMPESTIVA RIVALUTAZIONE, improbabile o tardiva ad esempio in caso di dimissione, o del DOWNGRADING TERAPEUTICO.</a:t>
            </a:r>
          </a:p>
        </p:txBody>
      </p:sp>
      <p:sp>
        <p:nvSpPr>
          <p:cNvPr id="4" name="Segnaposto numero diapositiva 3">
            <a:extLst>
              <a:ext uri="{FF2B5EF4-FFF2-40B4-BE49-F238E27FC236}">
                <a16:creationId xmlns:a16="http://schemas.microsoft.com/office/drawing/2014/main" id="{EADB9EEC-0FF4-5CF0-C082-4CB5534A4D13}"/>
              </a:ext>
            </a:extLst>
          </p:cNvPr>
          <p:cNvSpPr>
            <a:spLocks noGrp="1"/>
          </p:cNvSpPr>
          <p:nvPr>
            <p:ph type="sldNum" sz="quarter" idx="5"/>
          </p:nvPr>
        </p:nvSpPr>
        <p:spPr/>
        <p:txBody>
          <a:bodyPr/>
          <a:lstStyle/>
          <a:p>
            <a:fld id="{F1176E05-EDF9-431D-B00E-91D6F394CFD5}" type="slidenum">
              <a:rPr lang="it-IT" smtClean="0"/>
              <a:t>2</a:t>
            </a:fld>
            <a:endParaRPr lang="it-IT"/>
          </a:p>
        </p:txBody>
      </p:sp>
    </p:spTree>
    <p:extLst>
      <p:ext uri="{BB962C8B-B14F-4D97-AF65-F5344CB8AC3E}">
        <p14:creationId xmlns:p14="http://schemas.microsoft.com/office/powerpoint/2010/main" val="32930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Un paziente bariatrico in </a:t>
            </a:r>
            <a:r>
              <a:rPr lang="it-IT" dirty="0" err="1"/>
              <a:t>ps</a:t>
            </a:r>
            <a:r>
              <a:rPr lang="it-IT" dirty="0"/>
              <a:t> è un paziente difficile. Le peculiarità dello stato clinico, patologie metaboliche, </a:t>
            </a:r>
            <a:r>
              <a:rPr lang="it-IT" dirty="0" err="1"/>
              <a:t>osas</a:t>
            </a:r>
            <a:r>
              <a:rPr lang="it-IT" dirty="0"/>
              <a:t>… tutto è un po’ diverso, così come anche la reazione ad un insulto infiammatorio. SINTOMI ATIPICI, reperti di imaging da </a:t>
            </a:r>
            <a:r>
              <a:rPr lang="it-IT" dirty="0" err="1"/>
              <a:t>intepretare</a:t>
            </a:r>
            <a:r>
              <a:rPr lang="it-IT" dirty="0"/>
              <a:t>, conoscenze sugli interventi bariatrici che non sono sempre le stesse. Spesso in un paziente «DIFFICILE» si tende ad acquisire molti dati, a volte non quelli più significativi e non con le metodiche diagnostiche più opportune. Si può paradossalmente arrivare ad un livello di dati clinici la cui sommatoria non fornisce sempre la corretta diagnosi. Tipico esempio, quello dell’addensamento polmonare basale sinistro con versamento reattivo che può essere l’unico segno visibile di fistola gastrica ad un imaging di primo livello </a:t>
            </a:r>
            <a:r>
              <a:rPr lang="it-IT" dirty="0">
                <a:sym typeface="Wingdings" panose="05000000000000000000" pitchFamily="2" charset="2"/>
              </a:rPr>
              <a:t> IL PAZIENTE HA LA POLMONITE… </a:t>
            </a:r>
            <a:endParaRPr lang="it-IT" dirty="0"/>
          </a:p>
        </p:txBody>
      </p:sp>
      <p:sp>
        <p:nvSpPr>
          <p:cNvPr id="4" name="Segnaposto numero diapositiva 3"/>
          <p:cNvSpPr>
            <a:spLocks noGrp="1"/>
          </p:cNvSpPr>
          <p:nvPr>
            <p:ph type="sldNum" sz="quarter" idx="5"/>
          </p:nvPr>
        </p:nvSpPr>
        <p:spPr/>
        <p:txBody>
          <a:bodyPr/>
          <a:lstStyle/>
          <a:p>
            <a:fld id="{F1176E05-EDF9-431D-B00E-91D6F394CFD5}" type="slidenum">
              <a:rPr lang="it-IT" smtClean="0"/>
              <a:t>3</a:t>
            </a:fld>
            <a:endParaRPr lang="it-IT"/>
          </a:p>
        </p:txBody>
      </p:sp>
    </p:spTree>
    <p:extLst>
      <p:ext uri="{BB962C8B-B14F-4D97-AF65-F5344CB8AC3E}">
        <p14:creationId xmlns:p14="http://schemas.microsoft.com/office/powerpoint/2010/main" val="2248117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6B318-F504-1E6B-B660-A2B7DACB65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04A450-4D70-70B1-ED10-D7767BDF5CD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B7FD4F-61D5-3130-A65E-BB07FF6F8E4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E9508A8-68E6-510A-C2B0-A91DC94EE42C}"/>
              </a:ext>
            </a:extLst>
          </p:cNvPr>
          <p:cNvSpPr>
            <a:spLocks noGrp="1"/>
          </p:cNvSpPr>
          <p:nvPr>
            <p:ph type="sldNum" sz="quarter" idx="5"/>
          </p:nvPr>
        </p:nvSpPr>
        <p:spPr/>
        <p:txBody>
          <a:bodyPr/>
          <a:lstStyle/>
          <a:p>
            <a:fld id="{F1176E05-EDF9-431D-B00E-91D6F394CFD5}" type="slidenum">
              <a:rPr lang="it-IT" smtClean="0"/>
              <a:t>4</a:t>
            </a:fld>
            <a:endParaRPr lang="it-IT"/>
          </a:p>
        </p:txBody>
      </p:sp>
    </p:spTree>
    <p:extLst>
      <p:ext uri="{BB962C8B-B14F-4D97-AF65-F5344CB8AC3E}">
        <p14:creationId xmlns:p14="http://schemas.microsoft.com/office/powerpoint/2010/main" val="894380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429A7-5181-AEC7-FFC4-3908CCE67F3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D801DFE-DD50-AF5C-B9A8-DA204AB4E3F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8BA1011-DA82-3EAD-D585-1068093D588F}"/>
              </a:ext>
            </a:extLst>
          </p:cNvPr>
          <p:cNvSpPr>
            <a:spLocks noGrp="1"/>
          </p:cNvSpPr>
          <p:nvPr>
            <p:ph type="body" idx="1"/>
          </p:nvPr>
        </p:nvSpPr>
        <p:spPr/>
        <p:txBody>
          <a:bodyPr/>
          <a:lstStyle/>
          <a:p>
            <a:r>
              <a:rPr lang="it-IT" dirty="0"/>
              <a:t>Per interpretare correttamente questi casi, serve prima di tutto </a:t>
            </a:r>
            <a:r>
              <a:rPr lang="it-IT" b="1" dirty="0"/>
              <a:t>conoscere il paziente bariatrico e quali aspetti possono risultare particolarmente rilevanti. </a:t>
            </a:r>
            <a:r>
              <a:rPr lang="it-IT" dirty="0"/>
              <a:t>L’esame obiettivo è spesso poco sensibile, e la fisiologia è già al limite della riserva funzionale in pazienti che ad esempio possono avere tendenza all’ipercapnia, alla tachipnea e tachicardia da sforzo lieve. In alcuni casi, alcuni sintomi riferiti e considerati prioritari dal paziente, possono essere parte di una situazione fisiologica postoperatoria. </a:t>
            </a:r>
          </a:p>
          <a:p>
            <a:r>
              <a:rPr lang="it-IT" dirty="0"/>
              <a:t>Conoscere l’anatomia e le peculiarità di transito può far luce però su alcuni sintomi o meccanismi patologici, ad esempio la nausea senza vomito, cosiddetta «occlusione a due punti» negli interventi con tratti </a:t>
            </a:r>
            <a:r>
              <a:rPr lang="it-IT" dirty="0" err="1"/>
              <a:t>defunzionalizzati</a:t>
            </a:r>
            <a:r>
              <a:rPr lang="it-IT" dirty="0"/>
              <a:t> o il sanguinamento gastrico senza ematemesi </a:t>
            </a:r>
            <a:r>
              <a:rPr lang="it-IT" dirty="0" err="1"/>
              <a:t>etc</a:t>
            </a:r>
            <a:r>
              <a:rPr lang="it-IT" dirty="0"/>
              <a:t>…</a:t>
            </a:r>
          </a:p>
          <a:p>
            <a:r>
              <a:rPr lang="it-IT" dirty="0"/>
              <a:t>Nel postoperatorio e in un contesto di urgenza, devo chiaramente indagare la presenza di complicanze specifiche per procedura, come leakage, sanguinamento, occlusione e infezione, tenendo a mente</a:t>
            </a:r>
          </a:p>
          <a:p>
            <a:r>
              <a:rPr lang="it-IT" dirty="0"/>
              <a:t>Che nel paziente bariatrico ho un alto rischio di evoluzione rapida proprio per depauperamento delle riserve funzionali, mi è richiesto un adeguamento dei dosaggi e spesso un setting diagnostico e chirurgico adeguato alla fisicità del paziente. </a:t>
            </a:r>
            <a:br>
              <a:rPr lang="it-IT" dirty="0"/>
            </a:br>
            <a:r>
              <a:rPr lang="it-IT" dirty="0"/>
              <a:t>Le complicanze non sono sempre evidenti — ma ci sono </a:t>
            </a:r>
            <a:r>
              <a:rPr lang="it-IT" i="1" dirty="0"/>
              <a:t>red flags</a:t>
            </a:r>
            <a:r>
              <a:rPr lang="it-IT" dirty="0"/>
              <a:t> da riconoscere: febbre, ipotensione, vomito persistente, ematemesi, tachipnea.</a:t>
            </a:r>
            <a:br>
              <a:rPr lang="it-IT" dirty="0"/>
            </a:br>
            <a:r>
              <a:rPr lang="it-IT" dirty="0"/>
              <a:t>L’imaging di primo livello è spesso poco performante: serve </a:t>
            </a:r>
            <a:r>
              <a:rPr lang="it-IT" b="1" dirty="0"/>
              <a:t>un salto di livello diagnostico</a:t>
            </a:r>
            <a:r>
              <a:rPr lang="it-IT" dirty="0"/>
              <a:t> — la TC con mezzo di contrasto è l’esame di scelta e non va mai negato in presenza di alterazioni cliniche o biochimiche rilevanti. </a:t>
            </a:r>
          </a:p>
        </p:txBody>
      </p:sp>
      <p:sp>
        <p:nvSpPr>
          <p:cNvPr id="4" name="Segnaposto numero diapositiva 3">
            <a:extLst>
              <a:ext uri="{FF2B5EF4-FFF2-40B4-BE49-F238E27FC236}">
                <a16:creationId xmlns:a16="http://schemas.microsoft.com/office/drawing/2014/main" id="{0E764536-406C-2676-0CBD-8D203B5BE503}"/>
              </a:ext>
            </a:extLst>
          </p:cNvPr>
          <p:cNvSpPr>
            <a:spLocks noGrp="1"/>
          </p:cNvSpPr>
          <p:nvPr>
            <p:ph type="sldNum" sz="quarter" idx="5"/>
          </p:nvPr>
        </p:nvSpPr>
        <p:spPr/>
        <p:txBody>
          <a:bodyPr/>
          <a:lstStyle/>
          <a:p>
            <a:fld id="{F1176E05-EDF9-431D-B00E-91D6F394CFD5}" type="slidenum">
              <a:rPr lang="it-IT" smtClean="0"/>
              <a:t>5</a:t>
            </a:fld>
            <a:endParaRPr lang="it-IT"/>
          </a:p>
        </p:txBody>
      </p:sp>
    </p:spTree>
    <p:extLst>
      <p:ext uri="{BB962C8B-B14F-4D97-AF65-F5344CB8AC3E}">
        <p14:creationId xmlns:p14="http://schemas.microsoft.com/office/powerpoint/2010/main" val="835923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A8CB5-C691-0A84-08DB-A581C453FCC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A1DAC12-AE52-E7C4-BA53-8A48645CDCA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567C90-1740-FE42-DFEC-76205D85E2FF}"/>
              </a:ext>
            </a:extLst>
          </p:cNvPr>
          <p:cNvSpPr>
            <a:spLocks noGrp="1"/>
          </p:cNvSpPr>
          <p:nvPr>
            <p:ph type="body" idx="1"/>
          </p:nvPr>
        </p:nvSpPr>
        <p:spPr/>
        <p:txBody>
          <a:bodyPr/>
          <a:lstStyle/>
          <a:p>
            <a:r>
              <a:rPr lang="it-IT" dirty="0"/>
              <a:t>Gli scenari dell’acuzie sono quelli di qualunque intervento addominale, ma con delle caratteristiche caso-specifiche che possono modularne il significato, la gravità e le possibilità evolutive. </a:t>
            </a:r>
          </a:p>
          <a:p>
            <a:r>
              <a:rPr lang="it-IT" dirty="0"/>
              <a:t>In tutti i casi il danno infiammatorio o infettivo porta ad una sindrome della risposta infiammatoria sistemica o a una sepsi. Così come per un sanguinamento o le alterazioni di transito, ma anche un dolore addominale non associato a questi primi tre scenari, devo tenere a mente in che cosa una complicanza bariatrica può manifestarsi clinicamente. Le raccolte intraddominali ad esempio da leakage gastrico o intestinale, da leakage biliare, l’emoperitoneo ma anche il sanguinamento endoluminale.</a:t>
            </a:r>
          </a:p>
          <a:p>
            <a:endParaRPr lang="it-IT" dirty="0"/>
          </a:p>
          <a:p>
            <a:r>
              <a:rPr lang="it-IT" dirty="0"/>
              <a:t>Questi scenari, che sono ben noti all’</a:t>
            </a:r>
            <a:r>
              <a:rPr lang="it-IT" dirty="0" err="1"/>
              <a:t>urgentista</a:t>
            </a:r>
            <a:r>
              <a:rPr lang="it-IT" dirty="0"/>
              <a:t>, devono continuamente essere rapportati allo stato clinico, in particolare alla comparsa di red flags, e all’intervento subito dal paziente in un’ottica di inquadramento clinico che però da solo non può fornire elementi diagnostici precisi, e che va quindi tassativamente approfondito con una diagnostica radiologica, endoscopica e/o laparoscopica.</a:t>
            </a:r>
          </a:p>
        </p:txBody>
      </p:sp>
      <p:sp>
        <p:nvSpPr>
          <p:cNvPr id="4" name="Segnaposto numero diapositiva 3">
            <a:extLst>
              <a:ext uri="{FF2B5EF4-FFF2-40B4-BE49-F238E27FC236}">
                <a16:creationId xmlns:a16="http://schemas.microsoft.com/office/drawing/2014/main" id="{BA2937C9-F068-C8B6-FB75-857EAF15E459}"/>
              </a:ext>
            </a:extLst>
          </p:cNvPr>
          <p:cNvSpPr>
            <a:spLocks noGrp="1"/>
          </p:cNvSpPr>
          <p:nvPr>
            <p:ph type="sldNum" sz="quarter" idx="5"/>
          </p:nvPr>
        </p:nvSpPr>
        <p:spPr/>
        <p:txBody>
          <a:bodyPr/>
          <a:lstStyle/>
          <a:p>
            <a:fld id="{F1176E05-EDF9-431D-B00E-91D6F394CFD5}" type="slidenum">
              <a:rPr lang="it-IT" smtClean="0"/>
              <a:t>6</a:t>
            </a:fld>
            <a:endParaRPr lang="it-IT"/>
          </a:p>
        </p:txBody>
      </p:sp>
    </p:spTree>
    <p:extLst>
      <p:ext uri="{BB962C8B-B14F-4D97-AF65-F5344CB8AC3E}">
        <p14:creationId xmlns:p14="http://schemas.microsoft.com/office/powerpoint/2010/main" val="345685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1F8B3-2EEF-E154-DA97-6A39AD87DA6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20B18A-08E3-F10B-F6B2-E8D9657A3D0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EDECB69-FA35-0410-F36E-96E93E12F729}"/>
              </a:ext>
            </a:extLst>
          </p:cNvPr>
          <p:cNvSpPr>
            <a:spLocks noGrp="1"/>
          </p:cNvSpPr>
          <p:nvPr>
            <p:ph type="body" idx="1"/>
          </p:nvPr>
        </p:nvSpPr>
        <p:spPr/>
        <p:txBody>
          <a:bodyPr/>
          <a:lstStyle/>
          <a:p>
            <a:r>
              <a:rPr lang="it-IT" dirty="0"/>
              <a:t>Conoscere l’intervento subito dal paziente ed eventuali interventi associati, può facilitare il focus diagnostico, per esempio indagando la corretta sede di un dispositivo di restrizione, la tipologia di suture e il tipo di leakage che ne può derivare, la presenza di difetti mesenterici </a:t>
            </a:r>
            <a:r>
              <a:rPr lang="it-IT" dirty="0" err="1"/>
              <a:t>etc</a:t>
            </a:r>
            <a:r>
              <a:rPr lang="it-IT" dirty="0"/>
              <a:t>… In tutti i casi è fondamentale che il clinico ponga dei quesiti chiari al radiologo e che la valutazione dei reperti sia contestualizzata in ambito chirurgico, anestesiologico, radiologico. </a:t>
            </a:r>
          </a:p>
        </p:txBody>
      </p:sp>
      <p:sp>
        <p:nvSpPr>
          <p:cNvPr id="4" name="Segnaposto numero diapositiva 3">
            <a:extLst>
              <a:ext uri="{FF2B5EF4-FFF2-40B4-BE49-F238E27FC236}">
                <a16:creationId xmlns:a16="http://schemas.microsoft.com/office/drawing/2014/main" id="{EBC29309-2032-F4BD-352F-DE0C2FCE8DBF}"/>
              </a:ext>
            </a:extLst>
          </p:cNvPr>
          <p:cNvSpPr>
            <a:spLocks noGrp="1"/>
          </p:cNvSpPr>
          <p:nvPr>
            <p:ph type="sldNum" sz="quarter" idx="5"/>
          </p:nvPr>
        </p:nvSpPr>
        <p:spPr/>
        <p:txBody>
          <a:bodyPr/>
          <a:lstStyle/>
          <a:p>
            <a:fld id="{F1176E05-EDF9-431D-B00E-91D6F394CFD5}" type="slidenum">
              <a:rPr lang="it-IT" smtClean="0"/>
              <a:t>7</a:t>
            </a:fld>
            <a:endParaRPr lang="it-IT"/>
          </a:p>
        </p:txBody>
      </p:sp>
    </p:spTree>
    <p:extLst>
      <p:ext uri="{BB962C8B-B14F-4D97-AF65-F5344CB8AC3E}">
        <p14:creationId xmlns:p14="http://schemas.microsoft.com/office/powerpoint/2010/main" val="95446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83E98-0B52-B84E-8165-2092CB32451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9D334E8-879D-960C-4319-22823632EF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C101989-C044-EB40-8582-94F45C8F580B}"/>
              </a:ext>
            </a:extLst>
          </p:cNvPr>
          <p:cNvSpPr>
            <a:spLocks noGrp="1"/>
          </p:cNvSpPr>
          <p:nvPr>
            <p:ph type="body" idx="1"/>
          </p:nvPr>
        </p:nvSpPr>
        <p:spPr/>
        <p:txBody>
          <a:bodyPr/>
          <a:lstStyle/>
          <a:p>
            <a:r>
              <a:rPr lang="it-IT" dirty="0"/>
              <a:t>Il primo scenario è quello legato ad un insulto infiammatorio. Ho una situazione in cui si è creata un’infiammazione localizzata che più o meno velocemente, per contiguità o per via ematogena, si diffonde in termini di risposta infiammatoria con eventuale processo infettivo associato. Nel caso di un’infezione profonda, come quelle intraddominali, la sindrome innesca un rapido deterioramento delle condizioni generali, legato soprattutto alla risposta citochinica e all’attivazione di meccanismi di compenso cardiorespiratorio. Ne consegue un danno d’organo con ARDS e insufficienza renale in primis. </a:t>
            </a:r>
          </a:p>
          <a:p>
            <a:r>
              <a:rPr lang="it-IT" dirty="0"/>
              <a:t>Elementi clinici precoci sono la febbre, tachicardia, tachipnea, ipotensione e spesso il correlato ematochimico è ampiamente alterato in termini di indici di flogosi già nelle prime ore. Questo quadro può essere legato a raccolte infette intraperitoneali, come ad esempio da leakage di sutura.</a:t>
            </a:r>
          </a:p>
          <a:p>
            <a:r>
              <a:rPr lang="it-IT" dirty="0"/>
              <a:t>Nelle fasi intermedie e ingravescenti compaiono segni di ipoperfusione come l’aumento dei lattati e acidosi metabolica.</a:t>
            </a:r>
          </a:p>
          <a:p>
            <a:r>
              <a:rPr lang="it-IT" dirty="0"/>
              <a:t>In questo scenario, se l’ERRORE DIAGNOSTICO comporta un ritardo terapeutico, è possibile che vi siano conseguenze irreversibili una volta che si è instaurato un quadro di ipoperfusione.</a:t>
            </a:r>
          </a:p>
          <a:p>
            <a:r>
              <a:rPr lang="it-IT" dirty="0"/>
              <a:t>Non è un quadro clinico passibile di OSSERVAZIONE; richiede un tempestivo trattamento interventistico, chirurgico, radiologico o endoscopico, in associazione ad un adeguato supporto rianimatorio e internistico/infettivologico.</a:t>
            </a:r>
          </a:p>
        </p:txBody>
      </p:sp>
      <p:sp>
        <p:nvSpPr>
          <p:cNvPr id="4" name="Segnaposto numero diapositiva 3">
            <a:extLst>
              <a:ext uri="{FF2B5EF4-FFF2-40B4-BE49-F238E27FC236}">
                <a16:creationId xmlns:a16="http://schemas.microsoft.com/office/drawing/2014/main" id="{C58182E4-4AFD-9769-30B6-811B6CEB163B}"/>
              </a:ext>
            </a:extLst>
          </p:cNvPr>
          <p:cNvSpPr>
            <a:spLocks noGrp="1"/>
          </p:cNvSpPr>
          <p:nvPr>
            <p:ph type="sldNum" sz="quarter" idx="5"/>
          </p:nvPr>
        </p:nvSpPr>
        <p:spPr/>
        <p:txBody>
          <a:bodyPr/>
          <a:lstStyle/>
          <a:p>
            <a:fld id="{F1176E05-EDF9-431D-B00E-91D6F394CFD5}" type="slidenum">
              <a:rPr lang="it-IT" smtClean="0"/>
              <a:t>8</a:t>
            </a:fld>
            <a:endParaRPr lang="it-IT"/>
          </a:p>
        </p:txBody>
      </p:sp>
    </p:spTree>
    <p:extLst>
      <p:ext uri="{BB962C8B-B14F-4D97-AF65-F5344CB8AC3E}">
        <p14:creationId xmlns:p14="http://schemas.microsoft.com/office/powerpoint/2010/main" val="29702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CAADA-1AD9-0E51-CC8B-F453DB08D7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241273F-AC92-F995-66DE-436453DA21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16DBD8D-4E17-2C36-4665-77C315B2CD7C}"/>
              </a:ext>
            </a:extLst>
          </p:cNvPr>
          <p:cNvSpPr>
            <a:spLocks noGrp="1"/>
          </p:cNvSpPr>
          <p:nvPr>
            <p:ph type="body" idx="1"/>
          </p:nvPr>
        </p:nvSpPr>
        <p:spPr/>
        <p:txBody>
          <a:bodyPr/>
          <a:lstStyle/>
          <a:p>
            <a:r>
              <a:rPr lang="it-IT" dirty="0"/>
              <a:t>Il paziente deve essere messo nelle condizioni di poter ricevere alti flussi di idratazione e farmaci endovenosi, trattato con terapia antalgica e messo a digiuno. La TC addome in tripla fase consente velocemente di arrivare a una diagnosi di sede e, se le condizioni del paziente lo consentono, di studiare in modo preciso la presenza di leakage di </a:t>
            </a:r>
            <a:r>
              <a:rPr lang="it-IT" dirty="0" err="1"/>
              <a:t>stutura</a:t>
            </a:r>
            <a:r>
              <a:rPr lang="it-IT" dirty="0"/>
              <a:t> e la sua sede. In caso di situazione critica, la TC addome dovrebbe essere eseguita nell’ipotesi di indirizzare e rendere ancor più tempestivo e mirato l’atto chirurgico terapeutico, ma non certamente ritardarlo o impedirlo. </a:t>
            </a:r>
          </a:p>
        </p:txBody>
      </p:sp>
      <p:sp>
        <p:nvSpPr>
          <p:cNvPr id="4" name="Segnaposto numero diapositiva 3">
            <a:extLst>
              <a:ext uri="{FF2B5EF4-FFF2-40B4-BE49-F238E27FC236}">
                <a16:creationId xmlns:a16="http://schemas.microsoft.com/office/drawing/2014/main" id="{1C690F6E-60D3-9B3F-E8D4-7DFD81C487AB}"/>
              </a:ext>
            </a:extLst>
          </p:cNvPr>
          <p:cNvSpPr>
            <a:spLocks noGrp="1"/>
          </p:cNvSpPr>
          <p:nvPr>
            <p:ph type="sldNum" sz="quarter" idx="5"/>
          </p:nvPr>
        </p:nvSpPr>
        <p:spPr/>
        <p:txBody>
          <a:bodyPr/>
          <a:lstStyle/>
          <a:p>
            <a:fld id="{F1176E05-EDF9-431D-B00E-91D6F394CFD5}" type="slidenum">
              <a:rPr lang="it-IT" smtClean="0"/>
              <a:t>9</a:t>
            </a:fld>
            <a:endParaRPr lang="it-IT"/>
          </a:p>
        </p:txBody>
      </p:sp>
    </p:spTree>
    <p:extLst>
      <p:ext uri="{BB962C8B-B14F-4D97-AF65-F5344CB8AC3E}">
        <p14:creationId xmlns:p14="http://schemas.microsoft.com/office/powerpoint/2010/main" val="14635999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Photo 1">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FA13483-A24C-97DB-1FAB-B1EE383D6793}"/>
              </a:ext>
            </a:extLst>
          </p:cNvPr>
          <p:cNvSpPr/>
          <p:nvPr/>
        </p:nvSpPr>
        <p:spPr>
          <a:xfrm>
            <a:off x="5067300" y="-429"/>
            <a:ext cx="7142987" cy="6857571"/>
          </a:xfrm>
          <a:prstGeom prst="rect">
            <a:avLst/>
          </a:prstGeom>
          <a:gradFill>
            <a:gsLst>
              <a:gs pos="0">
                <a:srgbClr val="FF411C"/>
              </a:gs>
              <a:gs pos="100000">
                <a:srgbClr val="92248E"/>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30CBF15A-228E-7325-6D7D-982EA5375DC4}"/>
              </a:ext>
            </a:extLst>
          </p:cNvPr>
          <p:cNvSpPr/>
          <p:nvPr/>
        </p:nvSpPr>
        <p:spPr>
          <a:xfrm>
            <a:off x="5067301" y="0"/>
            <a:ext cx="7158340" cy="6858000"/>
          </a:xfrm>
          <a:prstGeom prst="rect">
            <a:avLst/>
          </a:prstGeom>
          <a:gradFill>
            <a:gsLst>
              <a:gs pos="27000">
                <a:srgbClr val="DA002F">
                  <a:alpha val="6000"/>
                </a:srgbClr>
              </a:gs>
              <a:gs pos="98000">
                <a:srgbClr val="9B3597">
                  <a:alpha val="72941"/>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EBBC545E-CFDF-A40B-046E-AEC9E529B81C}"/>
              </a:ext>
            </a:extLst>
          </p:cNvPr>
          <p:cNvSpPr/>
          <p:nvPr/>
        </p:nvSpPr>
        <p:spPr>
          <a:xfrm rot="10800000">
            <a:off x="5067300" y="4571999"/>
            <a:ext cx="7158340" cy="2286000"/>
          </a:xfrm>
          <a:prstGeom prst="rect">
            <a:avLst/>
          </a:prstGeom>
          <a:gradFill>
            <a:gsLst>
              <a:gs pos="28000">
                <a:srgbClr val="FF907A">
                  <a:alpha val="40000"/>
                </a:srgbClr>
              </a:gs>
              <a:gs pos="100000">
                <a:srgbClr val="DA002F">
                  <a:alpha val="20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B90503D3-D62B-0038-E24C-05C4B676AF66}"/>
              </a:ext>
            </a:extLst>
          </p:cNvPr>
          <p:cNvSpPr/>
          <p:nvPr/>
        </p:nvSpPr>
        <p:spPr>
          <a:xfrm rot="13704304">
            <a:off x="6080918" y="830588"/>
            <a:ext cx="4998441" cy="4998441"/>
          </a:xfrm>
          <a:prstGeom prst="ellipse">
            <a:avLst/>
          </a:prstGeom>
          <a:gradFill>
            <a:gsLst>
              <a:gs pos="39000">
                <a:srgbClr val="FFDBCC">
                  <a:alpha val="0"/>
                </a:srgbClr>
              </a:gs>
              <a:gs pos="100000">
                <a:srgbClr val="FF907A">
                  <a:alpha val="20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687568" y="1270535"/>
            <a:ext cx="5513832" cy="288950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687568" y="4974336"/>
            <a:ext cx="5715000" cy="1481328"/>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0" y="0"/>
            <a:ext cx="5067300" cy="6858000"/>
          </a:xfrm>
          <a:blipFill>
            <a:blip r:embed="rId2">
              <a:alphaModFix amt="70000"/>
            </a:blip>
            <a:stretch>
              <a:fillRect/>
            </a:stretch>
          </a:blipFill>
        </p:spPr>
        <p:txBody>
          <a:bodyPr/>
          <a:lstStyle>
            <a:lvl1pPr marL="0" indent="0">
              <a:buNone/>
              <a:defRPr/>
            </a:lvl1pPr>
          </a:lstStyle>
          <a:p>
            <a:r>
              <a:rPr lang="en-US" dirty="0"/>
              <a:t>.</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687566" y="6455664"/>
            <a:ext cx="2902571" cy="365760"/>
          </a:xfrm>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08425" y="6455664"/>
            <a:ext cx="2986167" cy="365760"/>
          </a:xfrm>
        </p:spPr>
        <p:txBody>
          <a:bodyPr/>
          <a:lstStyle>
            <a:lvl1pPr>
              <a:defRPr>
                <a:solidFill>
                  <a:schemeClr val="bg1"/>
                </a:solidFill>
              </a:defRPr>
            </a:lvl1pPr>
          </a:lstStyle>
          <a:p>
            <a:fld id="{C904D4B1-557C-4977-A7A9-E99E2A187AD9}" type="datetime2">
              <a:rPr lang="en-US" smtClean="0"/>
              <a:t>Monday, October 13,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71155737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2">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2555FD-4C27-26F9-D396-F44BD2552350}"/>
              </a:ext>
            </a:extLst>
          </p:cNvPr>
          <p:cNvSpPr/>
          <p:nvPr/>
        </p:nvSpPr>
        <p:spPr>
          <a:xfrm flipH="1">
            <a:off x="0" y="0"/>
            <a:ext cx="12188952"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114D9F56-D5FE-5416-E898-561CCD18E63E}"/>
              </a:ext>
            </a:extLst>
          </p:cNvPr>
          <p:cNvSpPr/>
          <p:nvPr/>
        </p:nvSpPr>
        <p:spPr>
          <a:xfrm>
            <a:off x="-7226" y="2522"/>
            <a:ext cx="12210294" cy="685547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a:extLst>
              <a:ext uri="{FF2B5EF4-FFF2-40B4-BE49-F238E27FC236}">
                <a16:creationId xmlns:a16="http://schemas.microsoft.com/office/drawing/2014/main" id="{DCE312D2-549E-F681-7F68-B8AAD2F7696A}"/>
              </a:ext>
            </a:extLst>
          </p:cNvPr>
          <p:cNvSpPr/>
          <p:nvPr/>
        </p:nvSpPr>
        <p:spPr>
          <a:xfrm rot="10800000" flipH="1">
            <a:off x="383414" y="0"/>
            <a:ext cx="11826874" cy="6858000"/>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CC4FFFC-E214-3024-4ED7-32DAAA7A66E0}"/>
              </a:ext>
            </a:extLst>
          </p:cNvPr>
          <p:cNvSpPr/>
          <p:nvPr/>
        </p:nvSpPr>
        <p:spPr>
          <a:xfrm rot="5400000" flipH="1">
            <a:off x="4945773" y="-4953002"/>
            <a:ext cx="2286000" cy="12192001"/>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963C23C4-6670-C4D3-CA25-EAF7EB91AC78}"/>
              </a:ext>
            </a:extLst>
          </p:cNvPr>
          <p:cNvSpPr/>
          <p:nvPr/>
        </p:nvSpPr>
        <p:spPr>
          <a:xfrm rot="10800000">
            <a:off x="3048" y="-5047"/>
            <a:ext cx="12188952" cy="6420678"/>
          </a:xfrm>
          <a:prstGeom prst="rect">
            <a:avLst/>
          </a:prstGeom>
          <a:gradFill>
            <a:gsLst>
              <a:gs pos="0">
                <a:srgbClr val="FA0036">
                  <a:alpha val="22000"/>
                </a:srgbClr>
              </a:gs>
              <a:gs pos="52000">
                <a:srgbClr val="FF907A">
                  <a:alpha val="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a:extLst>
              <a:ext uri="{FF2B5EF4-FFF2-40B4-BE49-F238E27FC236}">
                <a16:creationId xmlns:a16="http://schemas.microsoft.com/office/drawing/2014/main" id="{FAF9AED1-BD83-3598-C1F0-DC7ED0150981}"/>
              </a:ext>
            </a:extLst>
          </p:cNvPr>
          <p:cNvSpPr/>
          <p:nvPr/>
        </p:nvSpPr>
        <p:spPr>
          <a:xfrm rot="20481594" flipH="1">
            <a:off x="6172247" y="626278"/>
            <a:ext cx="5005754" cy="5005754"/>
          </a:xfrm>
          <a:prstGeom prst="ellipse">
            <a:avLst/>
          </a:pr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731520" y="2596896"/>
            <a:ext cx="8933688" cy="3566160"/>
          </a:xfrm>
        </p:spPr>
        <p:txBody>
          <a:bodyPr anchor="b">
            <a:normAutofit/>
          </a:bodyPr>
          <a:lstStyle>
            <a:lvl1pPr>
              <a:lnSpc>
                <a:spcPct val="110000"/>
              </a:lnSpc>
              <a:defRPr sz="60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23576285-9AA9-4D43-B643-E6E800978C9D}" type="datetime2">
              <a:rPr lang="en-US" smtClean="0"/>
              <a:t>Monday, October 13,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a:t>
            </a:fld>
            <a:endParaRPr lang="en-US"/>
          </a:p>
        </p:txBody>
      </p:sp>
    </p:spTree>
    <p:extLst>
      <p:ext uri="{BB962C8B-B14F-4D97-AF65-F5344CB8AC3E}">
        <p14:creationId xmlns:p14="http://schemas.microsoft.com/office/powerpoint/2010/main" val="37033104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5C5E01-6047-09D9-CA8C-ACF771ED4F5F}"/>
              </a:ext>
            </a:extLst>
          </p:cNvPr>
          <p:cNvSpPr/>
          <p:nvPr/>
        </p:nvSpPr>
        <p:spPr>
          <a:xfrm>
            <a:off x="-2" y="0"/>
            <a:ext cx="1219200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3735CD2-2790-A02E-C1A3-EB251A110779}"/>
              </a:ext>
            </a:extLst>
          </p:cNvPr>
          <p:cNvSpPr/>
          <p:nvPr/>
        </p:nvSpPr>
        <p:spPr>
          <a:xfrm flipH="1">
            <a:off x="-2" y="0"/>
            <a:ext cx="6096000" cy="6858000"/>
          </a:xfrm>
          <a:prstGeom prst="rect">
            <a:avLst/>
          </a:prstGeom>
          <a:gradFill>
            <a:gsLst>
              <a:gs pos="8000">
                <a:srgbClr val="FF907A"/>
              </a:gs>
              <a:gs pos="100000">
                <a:srgbClr val="DA002F">
                  <a:alpha val="88627"/>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7BCFA5-D41F-08E8-0C59-3B6D1AE8FC85}"/>
              </a:ext>
            </a:extLst>
          </p:cNvPr>
          <p:cNvSpPr/>
          <p:nvPr/>
        </p:nvSpPr>
        <p:spPr>
          <a:xfrm flipH="1">
            <a:off x="0" y="17416"/>
            <a:ext cx="5067300" cy="6840156"/>
          </a:xfrm>
          <a:prstGeom prst="rect">
            <a:avLst/>
          </a:prstGeom>
          <a:gradFill>
            <a:gsLst>
              <a:gs pos="22000">
                <a:srgbClr val="FF5076">
                  <a:alpha val="0"/>
                </a:srgbClr>
              </a:gs>
              <a:gs pos="99000">
                <a:srgbClr val="92248E">
                  <a:alpha val="91765"/>
                </a:srgb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833A7D-2BA4-F824-376C-8607C290E93B}"/>
              </a:ext>
            </a:extLst>
          </p:cNvPr>
          <p:cNvSpPr/>
          <p:nvPr/>
        </p:nvSpPr>
        <p:spPr>
          <a:xfrm rot="5400000" flipH="1">
            <a:off x="-20998" y="723590"/>
            <a:ext cx="6595192" cy="5638799"/>
          </a:xfrm>
          <a:prstGeom prst="rect">
            <a:avLst/>
          </a:prstGeom>
          <a:gradFill>
            <a:gsLst>
              <a:gs pos="2000">
                <a:srgbClr val="DA002F">
                  <a:alpha val="18824"/>
                </a:srgbClr>
              </a:gs>
              <a:gs pos="57000">
                <a:srgbClr val="FE4A00">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CFC381E-3DA3-22D7-F3CB-6FF3B17D6865}"/>
              </a:ext>
            </a:extLst>
          </p:cNvPr>
          <p:cNvSpPr/>
          <p:nvPr/>
        </p:nvSpPr>
        <p:spPr>
          <a:xfrm rot="12508972">
            <a:off x="652110" y="716188"/>
            <a:ext cx="5005754" cy="5005754"/>
          </a:xfrm>
          <a:prstGeom prst="ellipse">
            <a:avLst/>
          </a:prstGeom>
          <a:gradFill>
            <a:gsLst>
              <a:gs pos="31000">
                <a:srgbClr val="FF907A">
                  <a:alpha val="0"/>
                </a:srgbClr>
              </a:gs>
              <a:gs pos="85000">
                <a:srgbClr val="FFBCAF">
                  <a:alpha val="22745"/>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822960" y="2029968"/>
            <a:ext cx="4398264" cy="2825496"/>
          </a:xfrm>
        </p:spPr>
        <p:txBody>
          <a:bodyPr anchor="ctr">
            <a:normAutofit/>
          </a:bodyPr>
          <a:lstStyle>
            <a:lvl1pPr algn="ctr">
              <a:lnSpc>
                <a:spcPct val="110000"/>
              </a:lnSpc>
              <a:defRPr sz="4000" cap="all" spc="700" baseline="0">
                <a:solidFill>
                  <a:schemeClr val="bg1"/>
                </a:solidFill>
              </a:defRPr>
            </a:lvl1pPr>
          </a:lstStyle>
          <a:p>
            <a:r>
              <a:rPr lang="en-US" dirty="0"/>
              <a:t>Click to edit Master title style</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004304" y="584688"/>
            <a:ext cx="4517136" cy="5688623"/>
          </a:xfrm>
        </p:spPr>
        <p:txBody>
          <a:bodyPr vert="horz" lIns="91440" tIns="45720" rIns="91440" bIns="45720" rtlCol="0" anchor="ctr">
            <a:normAutofit/>
          </a:bodyPr>
          <a:lstStyle>
            <a:lvl1pPr marL="342900" indent="-342900">
              <a:buFont typeface="+mj-lt"/>
              <a:buAutoNum type="arabicPeriod"/>
              <a:defRPr lang="en-US" sz="1800"/>
            </a:lvl1pPr>
            <a:lvl2pPr marL="571500" indent="-342900">
              <a:buFont typeface="+mj-lt"/>
              <a:buAutoNum type="arabicPeriod"/>
              <a:defRPr sz="1600"/>
            </a:lvl2pPr>
            <a:lvl3pPr marL="800100" indent="-342900">
              <a:buFont typeface="+mj-lt"/>
              <a:buAutoNum type="arabicPeriod"/>
              <a:defRPr sz="1400"/>
            </a:lvl3pPr>
            <a:lvl4pPr>
              <a:buFont typeface="+mj-lt"/>
              <a:buAutoNum type="arabicPeriod"/>
              <a:defRPr sz="1400"/>
            </a:lvl4pPr>
            <a:lvl5pPr>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tx1"/>
                </a:solidFill>
              </a:defRPr>
            </a:lvl1pPr>
          </a:lstStyle>
          <a:p>
            <a:fld id="{13842D1B-C5F5-43EA-A6DE-123854E6E261}" type="datetime2">
              <a:rPr lang="en-US" smtClean="0"/>
              <a:t>Monday, October 13, 2025</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228063812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3"/>
            <a:ext cx="12191998" cy="449257"/>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742"/>
            <a:ext cx="6281929" cy="449258"/>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86600" y="1014984"/>
            <a:ext cx="4489704" cy="1463040"/>
          </a:xfrm>
        </p:spPr>
        <p:txBody>
          <a:bodyPr anchor="t">
            <a:normAutofit/>
          </a:bodyPr>
          <a:lstStyle>
            <a:lvl1pPr>
              <a:defRPr sz="4000" cap="all" spc="700" baseline="0"/>
            </a:lvl1pPr>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6281928" cy="6411311"/>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086600" y="2633472"/>
            <a:ext cx="4498848" cy="2980944"/>
          </a:xfrm>
        </p:spPr>
        <p:txBody>
          <a:bodyPr anchor="b">
            <a:normAutofit/>
          </a:bodyPr>
          <a:lstStyle>
            <a:lvl1pPr marL="342900" indent="-342900">
              <a:buFont typeface="+mj-lt"/>
              <a:buAutoNum type="arabicPeriod"/>
              <a:defRPr sz="1800"/>
            </a:lvl1pPr>
            <a:lvl2pPr marL="571500" indent="-342900">
              <a:buFont typeface="+mj-lt"/>
              <a:buAutoNum type="arabicPeriod"/>
              <a:defRPr sz="1600"/>
            </a:lvl2pPr>
            <a:lvl3pPr marL="685800" indent="-228600">
              <a:buFont typeface="+mj-lt"/>
              <a:buAutoNum type="arabicPeriod"/>
              <a:defRPr sz="1400"/>
            </a:lvl3pPr>
            <a:lvl4pPr marL="914400" indent="-228600">
              <a:buFont typeface="+mj-lt"/>
              <a:buAutoNum type="arabicPeriod"/>
              <a:defRPr sz="1400"/>
            </a:lvl4pPr>
            <a:lvl5pPr marL="1143000" indent="-228600">
              <a:buFont typeface="+mj-lt"/>
              <a:buAutoNum type="arabicPeriod"/>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137160" y="6455664"/>
            <a:ext cx="3557016" cy="365760"/>
          </a:xfrm>
        </p:spPr>
        <p:txBody>
          <a:bodyPr/>
          <a:lstStyle>
            <a:lvl1pPr>
              <a:defRPr>
                <a:solidFill>
                  <a:schemeClr val="bg1"/>
                </a:solidFill>
              </a:defRPr>
            </a:lvl1pPr>
          </a:lstStyle>
          <a:p>
            <a:r>
              <a:rPr lang="en-US"/>
              <a:t>Sample Footer Text</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E013AABC-79B3-4914-AAD3-C434B9777899}" type="datetime2">
              <a:rPr lang="en-US" smtClean="0"/>
              <a:t>Monday, October 13,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260698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9FF914-ECFF-A4E1-AD86-108676B324D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98606AF-234E-F01C-E350-3E326E5ABE30}"/>
              </a:ext>
            </a:extLst>
          </p:cNvPr>
          <p:cNvSpPr/>
          <p:nvPr/>
        </p:nvSpPr>
        <p:spPr>
          <a:xfrm>
            <a:off x="-11209" y="0"/>
            <a:ext cx="12203208" cy="1698952"/>
          </a:xfrm>
          <a:prstGeom prst="rect">
            <a:avLst/>
          </a:prstGeom>
          <a:gradFill>
            <a:gsLst>
              <a:gs pos="0">
                <a:srgbClr val="DA002F"/>
              </a:gs>
              <a:gs pos="100000">
                <a:srgbClr val="FF8463"/>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FE6AE3A-A1C7-E9CA-615A-87942C8FD35D}"/>
              </a:ext>
            </a:extLst>
          </p:cNvPr>
          <p:cNvSpPr/>
          <p:nvPr/>
        </p:nvSpPr>
        <p:spPr>
          <a:xfrm>
            <a:off x="-11210" y="4199"/>
            <a:ext cx="8126510" cy="1694753"/>
          </a:xfrm>
          <a:prstGeom prst="rect">
            <a:avLst/>
          </a:prstGeom>
          <a:gradFill>
            <a:gsLst>
              <a:gs pos="37000">
                <a:srgbClr val="FF6C4F">
                  <a:alpha val="41961"/>
                </a:srgbClr>
              </a:gs>
              <a:gs pos="99000">
                <a:srgbClr val="DA002F">
                  <a:alpha val="5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C082EBC-AF50-5C78-B731-0C4380660AF5}"/>
              </a:ext>
            </a:extLst>
          </p:cNvPr>
          <p:cNvSpPr/>
          <p:nvPr/>
        </p:nvSpPr>
        <p:spPr>
          <a:xfrm>
            <a:off x="5466" y="-6046"/>
            <a:ext cx="12197741" cy="1694753"/>
          </a:xfrm>
          <a:prstGeom prst="rect">
            <a:avLst/>
          </a:prstGeom>
          <a:gradFill>
            <a:gsLst>
              <a:gs pos="32000">
                <a:srgbClr val="D861D4">
                  <a:alpha val="0"/>
                </a:srgbClr>
              </a:gs>
              <a:gs pos="100000">
                <a:srgbClr val="93258E">
                  <a:alpha val="65882"/>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875520" cy="1033272"/>
          </a:xfrm>
        </p:spPr>
        <p:txBody>
          <a:bodyPr anchor="ct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2203703"/>
            <a:ext cx="9875520" cy="4067623"/>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7160" y="6455664"/>
            <a:ext cx="3557016" cy="365760"/>
          </a:xfrm>
        </p:spPr>
        <p:txBody>
          <a:bodyPr/>
          <a:lstStyle>
            <a:lvl1pPr>
              <a:defRPr>
                <a:solidFill>
                  <a:schemeClr val="tx1"/>
                </a:solidFill>
              </a:defRPr>
            </a:lvl1pPr>
          </a:lstStyle>
          <a:p>
            <a:r>
              <a:rPr lang="en-US" dirty="0"/>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F008D320-97D8-4690-AD18-3FED01F35D7A}"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48818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2103120"/>
            <a:ext cx="4325112" cy="2454796"/>
          </a:xfrm>
        </p:spPr>
        <p:txBody>
          <a:bodyPr anchor="t">
            <a:normAutofit/>
          </a:bodyPr>
          <a:lstStyle>
            <a:lvl1pPr>
              <a:defRPr sz="44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103120"/>
            <a:ext cx="4325112" cy="2459736"/>
          </a:xfrm>
        </p:spPr>
        <p:txBody>
          <a:bodyPr vert="horz" lIns="91440" tIns="45720" rIns="91440" bIns="45720" rtlCol="0">
            <a:normAutofit/>
          </a:bodyPr>
          <a:lstStyle>
            <a:lvl1pPr marL="0" indent="0">
              <a:buNone/>
              <a:defRPr lang="en-US" sz="20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D076A31-B567-41BE-86CF-7258FB691F79}"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41780792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813048"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711371" y="1600200"/>
            <a:ext cx="4892656" cy="365760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A7E07931-A958-4910-9988-D5A77565CEA6}"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4159191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600200"/>
            <a:ext cx="3611880" cy="299923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065776" y="1600200"/>
            <a:ext cx="6135624" cy="4297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21D365A-9DB6-4BFE-A306-E38D114F0C9A}"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963162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3547872" cy="4965192"/>
          </a:xfrm>
        </p:spPr>
        <p:txBody>
          <a:bodyPr anchor="t">
            <a:normAutofit/>
          </a:bodyPr>
          <a:lstStyle>
            <a:lvl1pPr>
              <a:defRPr sz="3200"/>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065776" y="704088"/>
            <a:ext cx="6394704" cy="52120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C4340D0-FBF3-4626-B838-463001B4BA49}"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711077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Content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704088"/>
            <a:ext cx="2916936" cy="2916936"/>
          </a:xfrm>
        </p:spPr>
        <p:txBody>
          <a:bodyPr anchor="t">
            <a:normAutofit/>
          </a:bodyPr>
          <a:lstStyle>
            <a:lvl1pPr>
              <a:defRPr sz="3200">
                <a:solidFill>
                  <a:schemeClr val="tx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tx1"/>
                </a:solidFill>
              </a:defRPr>
            </a:lvl1pPr>
          </a:lstStyle>
          <a:p>
            <a:r>
              <a:rPr lang="en-US"/>
              <a:t>Sample Footer Text</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588626" y="704088"/>
            <a:ext cx="7132320" cy="55778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bg1"/>
                </a:solidFill>
              </a:defRPr>
            </a:lvl1pPr>
          </a:lstStyle>
          <a:p>
            <a:fld id="{63F548F3-B423-41A2-8346-9ABEA9B8DE1B}"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2240106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Content Photo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68DFF7-84C4-DA92-2628-88F515669E3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8358C6A-FFB7-7F91-94AA-423822AA8C38}"/>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7B507E-31E7-16F8-CF5C-A1250BA873D8}"/>
              </a:ext>
            </a:extLst>
          </p:cNvPr>
          <p:cNvSpPr/>
          <p:nvPr/>
        </p:nvSpPr>
        <p:spPr>
          <a:xfrm flipH="1">
            <a:off x="8022440" y="6406116"/>
            <a:ext cx="4169557"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475488"/>
            <a:ext cx="6400800" cy="119786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856232"/>
            <a:ext cx="640080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1">
            <a:extLst>
              <a:ext uri="{FF2B5EF4-FFF2-40B4-BE49-F238E27FC236}">
                <a16:creationId xmlns:a16="http://schemas.microsoft.com/office/drawing/2014/main" id="{33F47ADC-E381-68F6-8F09-4B69A1B92548}"/>
              </a:ext>
            </a:extLst>
          </p:cNvPr>
          <p:cNvSpPr>
            <a:spLocks noGrp="1"/>
          </p:cNvSpPr>
          <p:nvPr>
            <p:ph type="pic" sz="quarter" idx="15" hasCustomPrompt="1"/>
          </p:nvPr>
        </p:nvSpPr>
        <p:spPr>
          <a:xfrm>
            <a:off x="8022440" y="603504"/>
            <a:ext cx="3553863"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CBDE8D8-0A37-47CA-AC01-38D791DF1206}"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2724958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33272" y="347472"/>
            <a:ext cx="9985248" cy="960120"/>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033272" y="1563624"/>
            <a:ext cx="9985248"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807D147-73AD-4018-AE3F-3509EBAD7228}"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627790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Content Photo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371C36B-E56C-A499-1D3F-AC8DC09B0AE3}"/>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BC72D07-FB95-F16C-6535-C8AEB3ACAFA0}"/>
              </a:ext>
            </a:extLst>
          </p:cNvPr>
          <p:cNvSpPr/>
          <p:nvPr/>
        </p:nvSpPr>
        <p:spPr>
          <a:xfrm rot="10800000" flipH="1">
            <a:off x="0" y="6408316"/>
            <a:ext cx="12192000" cy="449684"/>
          </a:xfrm>
          <a:prstGeom prst="rect">
            <a:avLst/>
          </a:prstGeom>
          <a:gradFill>
            <a:gsLst>
              <a:gs pos="14000">
                <a:srgbClr val="FE4A00">
                  <a:alpha val="27843"/>
                </a:srgbClr>
              </a:gs>
              <a:gs pos="100000">
                <a:srgbClr val="DA002F">
                  <a:alpha val="84706"/>
                </a:srgbClr>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A119A-27E9-C86D-0929-AC7B5A35BD16}"/>
              </a:ext>
            </a:extLst>
          </p:cNvPr>
          <p:cNvSpPr/>
          <p:nvPr/>
        </p:nvSpPr>
        <p:spPr>
          <a:xfrm flipH="1">
            <a:off x="3807553" y="6408316"/>
            <a:ext cx="8384444" cy="449684"/>
          </a:xfrm>
          <a:prstGeom prst="rect">
            <a:avLst/>
          </a:prstGeom>
          <a:gradFill>
            <a:gsLst>
              <a:gs pos="9000">
                <a:srgbClr val="D861D4">
                  <a:alpha val="67843"/>
                </a:srgbClr>
              </a:gs>
              <a:gs pos="99000">
                <a:srgbClr val="92248E"/>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18304" y="310896"/>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11" name="Picture Placeholder 10">
            <a:extLst>
              <a:ext uri="{FF2B5EF4-FFF2-40B4-BE49-F238E27FC236}">
                <a16:creationId xmlns:a16="http://schemas.microsoft.com/office/drawing/2014/main" id="{B6DF379E-0D41-B503-1F7F-4E6B2B90CC41}"/>
              </a:ext>
            </a:extLst>
          </p:cNvPr>
          <p:cNvSpPr>
            <a:spLocks noGrp="1"/>
          </p:cNvSpPr>
          <p:nvPr>
            <p:ph type="pic" sz="quarter" idx="15" hasCustomPrompt="1"/>
          </p:nvPr>
        </p:nvSpPr>
        <p:spPr>
          <a:xfrm>
            <a:off x="603503" y="603504"/>
            <a:ext cx="3192563"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18304" y="1380744"/>
            <a:ext cx="68580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bg1"/>
                </a:solidFill>
                <a:effectLst/>
              </a:defRPr>
            </a:lvl1pPr>
          </a:lstStyle>
          <a:p>
            <a:fld id="{541AD59F-AB48-4FB9-A3CC-3B1583181A87}"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567974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Content Photo 3">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541EC5E-2E3A-29A5-7F01-3D098A93FA76}"/>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DB1A6A-A82E-C28C-BC71-E59067A1D47F}"/>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2B683A0-4783-F398-8347-7EAF3DEE633C}"/>
              </a:ext>
            </a:extLst>
          </p:cNvPr>
          <p:cNvSpPr/>
          <p:nvPr/>
        </p:nvSpPr>
        <p:spPr>
          <a:xfrm flipH="1">
            <a:off x="8491125" y="6406116"/>
            <a:ext cx="370087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12572"/>
            <a:ext cx="6858000" cy="923544"/>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31520" y="1380744"/>
            <a:ext cx="6858000" cy="46085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10">
            <a:extLst>
              <a:ext uri="{FF2B5EF4-FFF2-40B4-BE49-F238E27FC236}">
                <a16:creationId xmlns:a16="http://schemas.microsoft.com/office/drawing/2014/main" id="{86917188-FC72-8B54-8EBD-7107C6956DBB}"/>
              </a:ext>
            </a:extLst>
          </p:cNvPr>
          <p:cNvSpPr>
            <a:spLocks noGrp="1"/>
          </p:cNvSpPr>
          <p:nvPr>
            <p:ph type="pic" sz="quarter" idx="15" hasCustomPrompt="1"/>
          </p:nvPr>
        </p:nvSpPr>
        <p:spPr>
          <a:xfrm>
            <a:off x="8491126" y="603504"/>
            <a:ext cx="3085177" cy="5202936"/>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F18A09-04EF-4398-A77F-5581AB39A946}"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bg1"/>
                </a:solidFill>
                <a:effectLst/>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50602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Content Photo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0FDF4-E04E-45E3-73D7-9BD1BD2BCA87}"/>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CA41D-9DCB-DD45-31CF-2ACE1D2C681B}"/>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21F0C67-B5B9-BA90-0D30-7132F7490891}"/>
              </a:ext>
            </a:extLst>
          </p:cNvPr>
          <p:cNvSpPr/>
          <p:nvPr/>
        </p:nvSpPr>
        <p:spPr>
          <a:xfrm flipH="1">
            <a:off x="5247320" y="6400799"/>
            <a:ext cx="6944677"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53912" y="475488"/>
            <a:ext cx="5440680" cy="1197864"/>
          </a:xfrm>
        </p:spPr>
        <p:txBody>
          <a:bodyPr anchor="b"/>
          <a:lstStyle/>
          <a:p>
            <a:r>
              <a:rPr lang="en-US" dirty="0"/>
              <a:t>Click to edit Master title style</a:t>
            </a:r>
          </a:p>
        </p:txBody>
      </p:sp>
      <p:sp>
        <p:nvSpPr>
          <p:cNvPr id="16" name="Footer Placeholder 15">
            <a:extLst>
              <a:ext uri="{FF2B5EF4-FFF2-40B4-BE49-F238E27FC236}">
                <a16:creationId xmlns:a16="http://schemas.microsoft.com/office/drawing/2014/main" id="{4567FAE1-288E-FD4A-3F64-DC3B7101D933}"/>
              </a:ext>
            </a:extLst>
          </p:cNvPr>
          <p:cNvSpPr>
            <a:spLocks noGrp="1"/>
          </p:cNvSpPr>
          <p:nvPr>
            <p:ph type="ftr" sz="quarter" idx="17"/>
          </p:nvPr>
        </p:nvSpPr>
        <p:spPr/>
        <p:txBody>
          <a:bodyPr/>
          <a:lstStyle/>
          <a:p>
            <a:r>
              <a:rPr lang="en-US"/>
              <a:t>Sample Footer Text</a:t>
            </a:r>
          </a:p>
        </p:txBody>
      </p:sp>
      <p:sp>
        <p:nvSpPr>
          <p:cNvPr id="11" name="Picture Placeholder 10">
            <a:extLst>
              <a:ext uri="{FF2B5EF4-FFF2-40B4-BE49-F238E27FC236}">
                <a16:creationId xmlns:a16="http://schemas.microsoft.com/office/drawing/2014/main" id="{C7A5FBC8-9F7C-5DDE-5C2A-6D231CC88D55}"/>
              </a:ext>
            </a:extLst>
          </p:cNvPr>
          <p:cNvSpPr>
            <a:spLocks noGrp="1"/>
          </p:cNvSpPr>
          <p:nvPr>
            <p:ph type="pic" sz="quarter" idx="15" hasCustomPrompt="1"/>
          </p:nvPr>
        </p:nvSpPr>
        <p:spPr>
          <a:xfrm>
            <a:off x="603504" y="603504"/>
            <a:ext cx="4643816"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153912" y="1856232"/>
            <a:ext cx="5440680" cy="4005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Date Placeholder 14">
            <a:extLst>
              <a:ext uri="{FF2B5EF4-FFF2-40B4-BE49-F238E27FC236}">
                <a16:creationId xmlns:a16="http://schemas.microsoft.com/office/drawing/2014/main" id="{35913992-B8EA-FD20-FD4D-5B72B7A440D1}"/>
              </a:ext>
            </a:extLst>
          </p:cNvPr>
          <p:cNvSpPr>
            <a:spLocks noGrp="1"/>
          </p:cNvSpPr>
          <p:nvPr>
            <p:ph type="dt" sz="half" idx="16"/>
          </p:nvPr>
        </p:nvSpPr>
        <p:spPr/>
        <p:txBody>
          <a:bodyPr/>
          <a:lstStyle/>
          <a:p>
            <a:fld id="{F374DA21-FF8F-4E8E-ABB3-19C33C40CE40}" type="datetime2">
              <a:rPr lang="en-US" smtClean="0"/>
              <a:t>Monday, October 13, 2025</a:t>
            </a:fld>
            <a:endParaRPr lang="en-US"/>
          </a:p>
        </p:txBody>
      </p:sp>
      <p:sp>
        <p:nvSpPr>
          <p:cNvPr id="17" name="Slide Number Placeholder 16">
            <a:extLst>
              <a:ext uri="{FF2B5EF4-FFF2-40B4-BE49-F238E27FC236}">
                <a16:creationId xmlns:a16="http://schemas.microsoft.com/office/drawing/2014/main" id="{D5201357-21DD-EA1C-08A2-FA2DAB225074}"/>
              </a:ext>
            </a:extLst>
          </p:cNvPr>
          <p:cNvSpPr>
            <a:spLocks noGrp="1"/>
          </p:cNvSpPr>
          <p:nvPr>
            <p:ph type="sldNum" sz="quarter" idx="18"/>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2214949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Content Photo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205052-C3B6-6D2C-A5A8-3EFDF993E71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1E3123-7D9E-2A08-F196-CDF340945D9D}"/>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FF22AD7-5E04-F73B-69E6-5FA92F998C90}"/>
              </a:ext>
            </a:extLst>
          </p:cNvPr>
          <p:cNvSpPr/>
          <p:nvPr/>
        </p:nvSpPr>
        <p:spPr>
          <a:xfrm flipH="1">
            <a:off x="7284615" y="6400799"/>
            <a:ext cx="4907382"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174736" y="475488"/>
            <a:ext cx="3401568" cy="1197864"/>
          </a:xfrm>
        </p:spPr>
        <p:txBody>
          <a:bodyPr anchor="b"/>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603504" y="603504"/>
            <a:ext cx="6681111" cy="520293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174736" y="1856232"/>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A11EC174-2844-4957-8E9B-518A274A9E49}" type="datetime2">
              <a:rPr lang="en-US" smtClean="0"/>
              <a:t>Monday, October 13,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8328579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7562434" y="6406116"/>
            <a:ext cx="4629564"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7"/>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2843784" cy="511149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7562436" y="0"/>
            <a:ext cx="4629564" cy="6409944"/>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08AD010C-ED71-4929-BB6E-3126AFB27E3A}" type="datetime2">
              <a:rPr lang="en-US" smtClean="0"/>
              <a:t>Monday, October 13,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3561559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Content Photo 7">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EF18C7C-1969-9C01-D038-301F240DE5F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B92EA85-E779-E444-F045-AF74D3205F21}"/>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B930F6-9FDA-0841-96E2-360254453D93}"/>
              </a:ext>
            </a:extLst>
          </p:cNvPr>
          <p:cNvSpPr/>
          <p:nvPr/>
        </p:nvSpPr>
        <p:spPr>
          <a:xfrm flipH="1">
            <a:off x="8305800" y="6406116"/>
            <a:ext cx="3886200"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40080" y="704088"/>
            <a:ext cx="2907792" cy="2377440"/>
          </a:xfrm>
        </p:spPr>
        <p:txBody>
          <a:bodyPr anchor="t"/>
          <a:lstStyle/>
          <a:p>
            <a:r>
              <a:rPr lang="en-US" dirty="0"/>
              <a:t>Click to edit Master title style</a:t>
            </a:r>
          </a:p>
        </p:txBody>
      </p:sp>
      <p:sp>
        <p:nvSpPr>
          <p:cNvPr id="12" name="Footer Placeholder 11">
            <a:extLst>
              <a:ext uri="{FF2B5EF4-FFF2-40B4-BE49-F238E27FC236}">
                <a16:creationId xmlns:a16="http://schemas.microsoft.com/office/drawing/2014/main" id="{B6E8A78A-1F40-EF49-1E08-D6397550623A}"/>
              </a:ext>
            </a:extLst>
          </p:cNvPr>
          <p:cNvSpPr>
            <a:spLocks noGrp="1"/>
          </p:cNvSpPr>
          <p:nvPr>
            <p:ph type="ftr" sz="quarter" idx="17"/>
          </p:nvPr>
        </p:nvSpPr>
        <p:spPr/>
        <p:txBody>
          <a:body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023360" y="704088"/>
            <a:ext cx="3776472" cy="534770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7DC519FC-A3E9-4C11-0C12-6C530C7375C1}"/>
              </a:ext>
            </a:extLst>
          </p:cNvPr>
          <p:cNvSpPr>
            <a:spLocks noGrp="1"/>
          </p:cNvSpPr>
          <p:nvPr>
            <p:ph type="pic" sz="quarter" idx="15" hasCustomPrompt="1"/>
          </p:nvPr>
        </p:nvSpPr>
        <p:spPr>
          <a:xfrm>
            <a:off x="8305800" y="0"/>
            <a:ext cx="3886200" cy="6406116"/>
          </a:xfrm>
          <a:blipFill>
            <a:blip r:embed="rId2">
              <a:alphaModFix amt="70000"/>
            </a:blip>
            <a:stretch>
              <a:fillRect/>
            </a:stretch>
          </a:blipFill>
        </p:spPr>
        <p:txBody>
          <a:bodyPr/>
          <a:lstStyle>
            <a:lvl1pPr marL="0" indent="0">
              <a:buNone/>
              <a:defRPr/>
            </a:lvl1pPr>
          </a:lstStyle>
          <a:p>
            <a:r>
              <a:rPr lang="en-US" dirty="0"/>
              <a:t>.</a:t>
            </a:r>
          </a:p>
        </p:txBody>
      </p:sp>
      <p:sp>
        <p:nvSpPr>
          <p:cNvPr id="11" name="Date Placeholder 10">
            <a:extLst>
              <a:ext uri="{FF2B5EF4-FFF2-40B4-BE49-F238E27FC236}">
                <a16:creationId xmlns:a16="http://schemas.microsoft.com/office/drawing/2014/main" id="{D89D3850-0B82-7481-3C6F-0BDFA5DB5578}"/>
              </a:ext>
            </a:extLst>
          </p:cNvPr>
          <p:cNvSpPr>
            <a:spLocks noGrp="1"/>
          </p:cNvSpPr>
          <p:nvPr>
            <p:ph type="dt" sz="half" idx="16"/>
          </p:nvPr>
        </p:nvSpPr>
        <p:spPr/>
        <p:txBody>
          <a:bodyPr/>
          <a:lstStyle/>
          <a:p>
            <a:fld id="{47FEAD68-BFDC-463B-87B1-59E0E7E7DC5E}" type="datetime2">
              <a:rPr lang="en-US" smtClean="0"/>
              <a:t>Monday, October 13, 2025</a:t>
            </a:fld>
            <a:endParaRPr lang="en-US"/>
          </a:p>
        </p:txBody>
      </p:sp>
      <p:sp>
        <p:nvSpPr>
          <p:cNvPr id="13" name="Slide Number Placeholder 12">
            <a:extLst>
              <a:ext uri="{FF2B5EF4-FFF2-40B4-BE49-F238E27FC236}">
                <a16:creationId xmlns:a16="http://schemas.microsoft.com/office/drawing/2014/main" id="{64DFD1F8-B2A4-E3EB-CFCC-88A8CB48722E}"/>
              </a:ext>
            </a:extLst>
          </p:cNvPr>
          <p:cNvSpPr>
            <a:spLocks noGrp="1"/>
          </p:cNvSpPr>
          <p:nvPr>
            <p:ph type="sldNum" sz="quarter" idx="18"/>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2996564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Content Photo 8">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70C72-937F-4EEB-59FB-6FC29DF45701}"/>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DBABC61-0C94-EB2C-729D-13A2A74C04A2}"/>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F3E17B-3D55-4567-37F8-1842ADBFD144}"/>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923544"/>
            <a:ext cx="3840480" cy="2505456"/>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29184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3511295"/>
            <a:ext cx="6172200" cy="2606283"/>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7BBD09B5-3CD4-4E19-9D55-9150BDE0C50B}" type="datetime2">
              <a:rPr lang="en-US" smtClean="0"/>
              <a:t>Monday, October 13,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2577995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Content Photo 9">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016717-EA73-3C76-64BF-8AA29BC563AE}"/>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0460BC6-378A-8F4F-1D44-FA6677F92D4E}"/>
              </a:ext>
            </a:extLst>
          </p:cNvPr>
          <p:cNvSpPr/>
          <p:nvPr/>
        </p:nvSpPr>
        <p:spPr>
          <a:xfrm flipH="1">
            <a:off x="0" y="6406116"/>
            <a:ext cx="12191998" cy="461774"/>
          </a:xfrm>
          <a:prstGeom prst="rect">
            <a:avLst/>
          </a:prstGeom>
          <a:gradFill>
            <a:gsLst>
              <a:gs pos="0">
                <a:srgbClr val="DA002F"/>
              </a:gs>
              <a:gs pos="100000">
                <a:srgbClr val="D861D4">
                  <a:alpha val="58824"/>
                </a:srgb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4AC97FE-4F82-FCF7-08CC-137F322BADB5}"/>
              </a:ext>
            </a:extLst>
          </p:cNvPr>
          <p:cNvSpPr/>
          <p:nvPr/>
        </p:nvSpPr>
        <p:spPr>
          <a:xfrm flipH="1">
            <a:off x="5029200" y="6406116"/>
            <a:ext cx="7162798" cy="461774"/>
          </a:xfrm>
          <a:prstGeom prst="rect">
            <a:avLst/>
          </a:prstGeom>
          <a:gradFill>
            <a:gsLst>
              <a:gs pos="19000">
                <a:srgbClr val="FF411C">
                  <a:alpha val="60784"/>
                </a:srgbClr>
              </a:gs>
              <a:gs pos="99000">
                <a:srgbClr val="FF907A">
                  <a:alpha val="86667"/>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024128" y="932688"/>
            <a:ext cx="3392424" cy="3182112"/>
          </a:xfrm>
        </p:spPr>
        <p:txBody>
          <a:bodyPr anchor="b"/>
          <a:lstStyle>
            <a:lvl1pPr algn="r">
              <a:defRPr/>
            </a:lvl1pPr>
          </a:lstStyle>
          <a:p>
            <a:r>
              <a:rPr lang="en-US" dirty="0"/>
              <a:t>Click to edit Master title style</a:t>
            </a:r>
          </a:p>
        </p:txBody>
      </p:sp>
      <p:sp>
        <p:nvSpPr>
          <p:cNvPr id="9" name="Footer Placeholder 8">
            <a:extLst>
              <a:ext uri="{FF2B5EF4-FFF2-40B4-BE49-F238E27FC236}">
                <a16:creationId xmlns:a16="http://schemas.microsoft.com/office/drawing/2014/main" id="{E44DBEB0-C6B6-5CB8-ABF9-1B2039BB0E59}"/>
              </a:ext>
            </a:extLst>
          </p:cNvPr>
          <p:cNvSpPr>
            <a:spLocks noGrp="1"/>
          </p:cNvSpPr>
          <p:nvPr>
            <p:ph type="ftr" sz="quarter" idx="16"/>
          </p:nvPr>
        </p:nvSpPr>
        <p:spPr/>
        <p:txBody>
          <a:bodyPr/>
          <a:lstStyle/>
          <a:p>
            <a:r>
              <a:rPr lang="en-US"/>
              <a:t>Sample Footer Text</a:t>
            </a:r>
          </a:p>
        </p:txBody>
      </p:sp>
      <p:sp>
        <p:nvSpPr>
          <p:cNvPr id="12" name="Picture Placeholder 11">
            <a:extLst>
              <a:ext uri="{FF2B5EF4-FFF2-40B4-BE49-F238E27FC236}">
                <a16:creationId xmlns:a16="http://schemas.microsoft.com/office/drawing/2014/main" id="{4FFF810E-C78F-40FB-2AAF-2EF21D0EC3A2}"/>
              </a:ext>
            </a:extLst>
          </p:cNvPr>
          <p:cNvSpPr>
            <a:spLocks noGrp="1"/>
          </p:cNvSpPr>
          <p:nvPr>
            <p:ph type="pic" sz="quarter" idx="18" hasCustomPrompt="1"/>
          </p:nvPr>
        </p:nvSpPr>
        <p:spPr>
          <a:xfrm>
            <a:off x="5065776" y="0"/>
            <a:ext cx="6135624" cy="3959352"/>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5029200" y="4206240"/>
            <a:ext cx="6172200" cy="164592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397A2D71-C1A3-7AD4-8B7D-05B964D2B9E6}"/>
              </a:ext>
            </a:extLst>
          </p:cNvPr>
          <p:cNvSpPr>
            <a:spLocks noGrp="1"/>
          </p:cNvSpPr>
          <p:nvPr>
            <p:ph type="dt" sz="half" idx="15"/>
          </p:nvPr>
        </p:nvSpPr>
        <p:spPr/>
        <p:txBody>
          <a:bodyPr/>
          <a:lstStyle/>
          <a:p>
            <a:fld id="{9E205420-61EB-4992-B0F0-8B12A1A79BE1}" type="datetime2">
              <a:rPr lang="en-US" smtClean="0"/>
              <a:t>Monday, October 13, 2025</a:t>
            </a:fld>
            <a:endParaRPr lang="en-US"/>
          </a:p>
        </p:txBody>
      </p:sp>
      <p:sp>
        <p:nvSpPr>
          <p:cNvPr id="10" name="Slide Number Placeholder 9">
            <a:extLst>
              <a:ext uri="{FF2B5EF4-FFF2-40B4-BE49-F238E27FC236}">
                <a16:creationId xmlns:a16="http://schemas.microsoft.com/office/drawing/2014/main" id="{0776449E-1F63-DCB9-E493-5C6901BE3C26}"/>
              </a:ext>
            </a:extLst>
          </p:cNvPr>
          <p:cNvSpPr>
            <a:spLocks noGrp="1"/>
          </p:cNvSpPr>
          <p:nvPr>
            <p:ph type="sldNum" sz="quarter" idx="17"/>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3691599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Content Photo 10">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51A20-2748-7167-D322-21FEFCFAA88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CBB6C2A-5CA9-E68C-069E-E0E25559DCC0}"/>
              </a:ext>
            </a:extLst>
          </p:cNvPr>
          <p:cNvSpPr/>
          <p:nvPr/>
        </p:nvSpPr>
        <p:spPr>
          <a:xfrm flipH="1">
            <a:off x="-1" y="6408741"/>
            <a:ext cx="12191998" cy="449259"/>
          </a:xfrm>
          <a:prstGeom prst="rect">
            <a:avLst/>
          </a:prstGeom>
          <a:gradFill>
            <a:gsLst>
              <a:gs pos="34000">
                <a:srgbClr val="FE4A00">
                  <a:alpha val="72941"/>
                </a:srgbClr>
              </a:gs>
              <a:gs pos="100000">
                <a:srgbClr val="DA002F">
                  <a:alpha val="88627"/>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F80550C-DE5E-1065-0630-D03C188FDDD1}"/>
              </a:ext>
            </a:extLst>
          </p:cNvPr>
          <p:cNvSpPr/>
          <p:nvPr/>
        </p:nvSpPr>
        <p:spPr>
          <a:xfrm flipH="1">
            <a:off x="-1" y="6408314"/>
            <a:ext cx="7783998" cy="449686"/>
          </a:xfrm>
          <a:prstGeom prst="rect">
            <a:avLst/>
          </a:prstGeom>
          <a:gradFill>
            <a:gsLst>
              <a:gs pos="0">
                <a:srgbClr val="FD5353">
                  <a:alpha val="54902"/>
                </a:srgbClr>
              </a:gs>
              <a:gs pos="99000">
                <a:srgbClr val="972D8F">
                  <a:alpha val="73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832104"/>
            <a:ext cx="3273552" cy="1947672"/>
          </a:xfrm>
        </p:spPr>
        <p:txBody>
          <a:bodyPr anchor="b"/>
          <a:lstStyle/>
          <a:p>
            <a:r>
              <a:rPr lang="en-US" dirty="0"/>
              <a:t>Click to edit Master title style</a:t>
            </a:r>
          </a:p>
        </p:txBody>
      </p:sp>
      <p:sp>
        <p:nvSpPr>
          <p:cNvPr id="14" name="Picture Placeholder 13">
            <a:extLst>
              <a:ext uri="{FF2B5EF4-FFF2-40B4-BE49-F238E27FC236}">
                <a16:creationId xmlns:a16="http://schemas.microsoft.com/office/drawing/2014/main" id="{446617FE-5546-1330-38DE-729B1DB01C4F}"/>
              </a:ext>
            </a:extLst>
          </p:cNvPr>
          <p:cNvSpPr>
            <a:spLocks noGrp="1"/>
          </p:cNvSpPr>
          <p:nvPr>
            <p:ph type="pic" sz="quarter" idx="18" hasCustomPrompt="1"/>
          </p:nvPr>
        </p:nvSpPr>
        <p:spPr>
          <a:xfrm>
            <a:off x="0" y="-1"/>
            <a:ext cx="7783999" cy="6411311"/>
          </a:xfrm>
          <a:blipFill>
            <a:blip r:embed="rId2">
              <a:alphaModFix amt="70000"/>
            </a:blip>
            <a:stretch>
              <a:fillRect/>
            </a:stretch>
          </a:blipFill>
        </p:spPr>
        <p:txBody>
          <a:bodyPr/>
          <a:lstStyle>
            <a:lvl1pPr marL="0" indent="0">
              <a:buNone/>
              <a:defRPr/>
            </a:lvl1pPr>
          </a:lstStyle>
          <a:p>
            <a:r>
              <a:rPr lang="en-US" dirty="0"/>
              <a:t>.</a:t>
            </a:r>
          </a:p>
        </p:txBody>
      </p:sp>
      <p:sp>
        <p:nvSpPr>
          <p:cNvPr id="11" name="Footer Placeholder 10">
            <a:extLst>
              <a:ext uri="{FF2B5EF4-FFF2-40B4-BE49-F238E27FC236}">
                <a16:creationId xmlns:a16="http://schemas.microsoft.com/office/drawing/2014/main" id="{A9C33D4E-E2BE-E898-8127-4DC0FEE7EF69}"/>
              </a:ext>
            </a:extLst>
          </p:cNvPr>
          <p:cNvSpPr>
            <a:spLocks noGrp="1"/>
          </p:cNvSpPr>
          <p:nvPr>
            <p:ph type="ftr" sz="quarter" idx="16"/>
          </p:nvPr>
        </p:nvSpPr>
        <p:spPr>
          <a:xfrm>
            <a:off x="67056" y="6455664"/>
            <a:ext cx="3557016" cy="365760"/>
          </a:xfrm>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2852928"/>
            <a:ext cx="3273552" cy="2953512"/>
          </a:xfrm>
        </p:spPr>
        <p:txBody>
          <a:bodyPr>
            <a:normAutofit/>
          </a:bodyPr>
          <a:lstStyle>
            <a:lvl1pPr marL="0" indent="0">
              <a:buNone/>
              <a:defRPr sz="16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a:extLst>
              <a:ext uri="{FF2B5EF4-FFF2-40B4-BE49-F238E27FC236}">
                <a16:creationId xmlns:a16="http://schemas.microsoft.com/office/drawing/2014/main" id="{9153B13C-4F7F-491E-137A-C175D2F34347}"/>
              </a:ext>
            </a:extLst>
          </p:cNvPr>
          <p:cNvSpPr>
            <a:spLocks noGrp="1"/>
          </p:cNvSpPr>
          <p:nvPr>
            <p:ph type="dt" sz="half" idx="15"/>
          </p:nvPr>
        </p:nvSpPr>
        <p:spPr/>
        <p:txBody>
          <a:bodyPr/>
          <a:lstStyle/>
          <a:p>
            <a:fld id="{8DC73813-F15F-4976-AEB4-5205101285D3}" type="datetime2">
              <a:rPr lang="en-US" smtClean="0"/>
              <a:t>Monday, October 13, 2025</a:t>
            </a:fld>
            <a:endParaRPr lang="en-US"/>
          </a:p>
        </p:txBody>
      </p:sp>
      <p:sp>
        <p:nvSpPr>
          <p:cNvPr id="12" name="Slide Number Placeholder 11">
            <a:extLst>
              <a:ext uri="{FF2B5EF4-FFF2-40B4-BE49-F238E27FC236}">
                <a16:creationId xmlns:a16="http://schemas.microsoft.com/office/drawing/2014/main" id="{465A4B81-1CBB-716F-B325-C1ECB6BA2529}"/>
              </a:ext>
            </a:extLst>
          </p:cNvPr>
          <p:cNvSpPr>
            <a:spLocks noGrp="1"/>
          </p:cNvSpPr>
          <p:nvPr>
            <p:ph type="sldNum" sz="quarter" idx="17"/>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4292695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Content Photo 1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471F3A-3E6D-0DF1-74AB-CC9D04CFAEE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BED10C-5619-54D2-5D2D-E5D0A3E26E93}"/>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596777-297F-86C7-883A-2CA5E5F7CD86}"/>
              </a:ext>
            </a:extLst>
          </p:cNvPr>
          <p:cNvSpPr/>
          <p:nvPr/>
        </p:nvSpPr>
        <p:spPr>
          <a:xfrm flipH="1">
            <a:off x="6158536" y="6400799"/>
            <a:ext cx="6033460"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512064"/>
            <a:ext cx="10844784" cy="1170432"/>
          </a:xfrm>
        </p:spPr>
        <p:txBody>
          <a:bodyPr anchor="b"/>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BC6A79F2-1363-2482-D116-A2760202AE87}"/>
              </a:ext>
            </a:extLst>
          </p:cNvPr>
          <p:cNvSpPr>
            <a:spLocks noGrp="1"/>
          </p:cNvSpPr>
          <p:nvPr>
            <p:ph type="pic" sz="quarter" idx="15" hasCustomPrompt="1"/>
          </p:nvPr>
        </p:nvSpPr>
        <p:spPr>
          <a:xfrm>
            <a:off x="731520" y="1984247"/>
            <a:ext cx="6214110" cy="3879839"/>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699959" y="1984248"/>
            <a:ext cx="3876346" cy="3879839"/>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2166076-1E58-41B3-B0A7-F021BD8F1116}"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555716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hoto 2">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CCAF72-A322-2B88-2E9E-10B288C8315E}"/>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A2EF993-7F0D-4ECF-FD85-4AAFAAAF91C6}"/>
              </a:ext>
            </a:extLst>
          </p:cNvPr>
          <p:cNvSpPr/>
          <p:nvPr/>
        </p:nvSpPr>
        <p:spPr>
          <a:xfrm rot="10800000" flipH="1">
            <a:off x="0" y="4571999"/>
            <a:ext cx="12192003" cy="2286219"/>
          </a:xfrm>
          <a:prstGeom prst="rect">
            <a:avLst/>
          </a:prstGeom>
          <a:gradFill>
            <a:gsLst>
              <a:gs pos="0">
                <a:srgbClr val="FF907A"/>
              </a:gs>
              <a:gs pos="100000">
                <a:srgbClr val="DA002F"/>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Rectangle 5">
            <a:extLst>
              <a:ext uri="{FF2B5EF4-FFF2-40B4-BE49-F238E27FC236}">
                <a16:creationId xmlns:a16="http://schemas.microsoft.com/office/drawing/2014/main" id="{C6D141E1-516D-D7D9-7CAC-EBABCB077CDD}"/>
              </a:ext>
            </a:extLst>
          </p:cNvPr>
          <p:cNvSpPr/>
          <p:nvPr/>
        </p:nvSpPr>
        <p:spPr>
          <a:xfrm rot="10800000" flipH="1">
            <a:off x="4038600" y="4571779"/>
            <a:ext cx="8151938" cy="2286329"/>
          </a:xfrm>
          <a:prstGeom prst="rect">
            <a:avLst/>
          </a:prstGeom>
          <a:gradFill>
            <a:gsLst>
              <a:gs pos="0">
                <a:srgbClr val="FF5076">
                  <a:alpha val="0"/>
                </a:srgbClr>
              </a:gs>
              <a:gs pos="99000">
                <a:srgbClr val="91049C">
                  <a:alpha val="81961"/>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Freeform: Shape 10">
            <a:extLst>
              <a:ext uri="{FF2B5EF4-FFF2-40B4-BE49-F238E27FC236}">
                <a16:creationId xmlns:a16="http://schemas.microsoft.com/office/drawing/2014/main" id="{D973ECF1-2707-D092-89EA-AC6D4B79E56F}"/>
              </a:ext>
            </a:extLst>
          </p:cNvPr>
          <p:cNvSpPr/>
          <p:nvPr/>
        </p:nvSpPr>
        <p:spPr>
          <a:xfrm rot="14834054">
            <a:off x="3015414" y="2996601"/>
            <a:ext cx="2352194" cy="3826944"/>
          </a:xfrm>
          <a:custGeom>
            <a:avLst/>
            <a:gdLst>
              <a:gd name="connsiteX0" fmla="*/ 2352194 w 2352194"/>
              <a:gd name="connsiteY0" fmla="*/ 8624 h 3826944"/>
              <a:gd name="connsiteX1" fmla="*/ 749804 w 2352194"/>
              <a:gd name="connsiteY1" fmla="*/ 3826944 h 3826944"/>
              <a:gd name="connsiteX2" fmla="*/ 566692 w 2352194"/>
              <a:gd name="connsiteY2" fmla="*/ 3648149 h 3826944"/>
              <a:gd name="connsiteX3" fmla="*/ 0 w 2352194"/>
              <a:gd name="connsiteY3" fmla="*/ 2181415 h 3826944"/>
              <a:gd name="connsiteX4" fmla="*/ 2181415 w 2352194"/>
              <a:gd name="connsiteY4" fmla="*/ 0 h 3826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94" h="3826944">
                <a:moveTo>
                  <a:pt x="2352194" y="8624"/>
                </a:moveTo>
                <a:lnTo>
                  <a:pt x="749804" y="3826944"/>
                </a:lnTo>
                <a:lnTo>
                  <a:pt x="566692" y="3648149"/>
                </a:lnTo>
                <a:cubicBezTo>
                  <a:pt x="214596" y="3260758"/>
                  <a:pt x="0" y="2746147"/>
                  <a:pt x="0" y="2181415"/>
                </a:cubicBezTo>
                <a:cubicBezTo>
                  <a:pt x="0" y="976653"/>
                  <a:pt x="976652" y="0"/>
                  <a:pt x="2181415" y="0"/>
                </a:cubicBezTo>
                <a:close/>
              </a:path>
            </a:pathLst>
          </a:custGeom>
          <a:gradFill>
            <a:gsLst>
              <a:gs pos="0">
                <a:srgbClr val="FFBCAF">
                  <a:alpha val="33725"/>
                </a:srgbClr>
              </a:gs>
              <a:gs pos="100000">
                <a:srgbClr val="FF907A">
                  <a:alpha val="0"/>
                </a:srgb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F09FDFDA-46A6-DCC7-FA34-612FC4BF8109}"/>
              </a:ext>
            </a:extLst>
          </p:cNvPr>
          <p:cNvSpPr/>
          <p:nvPr/>
        </p:nvSpPr>
        <p:spPr>
          <a:xfrm flipH="1">
            <a:off x="3047998" y="4571999"/>
            <a:ext cx="9143999" cy="1841109"/>
          </a:xfrm>
          <a:prstGeom prst="rect">
            <a:avLst/>
          </a:prstGeom>
          <a:gradFill>
            <a:gsLst>
              <a:gs pos="0">
                <a:srgbClr val="FF411C">
                  <a:alpha val="29804"/>
                </a:srgbClr>
              </a:gs>
              <a:gs pos="78000">
                <a:srgbClr val="DA002F">
                  <a:alpha val="0"/>
                </a:srgb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4791456"/>
            <a:ext cx="10570464" cy="1170432"/>
          </a:xfrm>
        </p:spPr>
        <p:txBody>
          <a:bodyPr vert="horz" lIns="91440" tIns="45720" rIns="91440" bIns="45720" rtlCol="0" anchor="b">
            <a:normAutofit/>
          </a:bodyPr>
          <a:lstStyle>
            <a:lvl1pPr>
              <a:defRPr lang="en-US" sz="40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6025896"/>
            <a:ext cx="10579608" cy="429768"/>
          </a:xfrm>
        </p:spPr>
        <p:txBody>
          <a:bodyPr vert="horz" lIns="91440" tIns="45720" rIns="91440" bIns="45720" rtlCol="0">
            <a:normAutofit/>
          </a:bodyPr>
          <a:lstStyle>
            <a:lvl1pPr marL="0" indent="0">
              <a:buNone/>
              <a:defRPr lang="en-US" sz="1600" cap="all" spc="400" baseline="0">
                <a:solidFill>
                  <a:schemeClr val="bg1"/>
                </a:solidFill>
                <a:latin typeface="+mj-lt"/>
              </a:defRPr>
            </a:lvl1pPr>
          </a:lstStyle>
          <a:p>
            <a:pPr lvl="0"/>
            <a:r>
              <a:rPr lang="en-US" dirty="0"/>
              <a:t>Click to edit Master subtitle style</a:t>
            </a:r>
          </a:p>
        </p:txBody>
      </p:sp>
      <p:sp>
        <p:nvSpPr>
          <p:cNvPr id="17" name="Picture Placeholder 16">
            <a:extLst>
              <a:ext uri="{FF2B5EF4-FFF2-40B4-BE49-F238E27FC236}">
                <a16:creationId xmlns:a16="http://schemas.microsoft.com/office/drawing/2014/main" id="{CC20621E-D3A1-DE2F-A48A-0A5F27957211}"/>
              </a:ext>
            </a:extLst>
          </p:cNvPr>
          <p:cNvSpPr>
            <a:spLocks noGrp="1"/>
          </p:cNvSpPr>
          <p:nvPr>
            <p:ph type="pic" sz="quarter" idx="13" hasCustomPrompt="1"/>
          </p:nvPr>
        </p:nvSpPr>
        <p:spPr>
          <a:xfrm>
            <a:off x="0" y="0"/>
            <a:ext cx="12192000" cy="4572000"/>
          </a:xfrm>
          <a:blipFill dpi="0" rotWithShape="1">
            <a:blip r:embed="rId2">
              <a:alphaModFix amt="70000"/>
            </a:blip>
            <a:srcRect/>
            <a:stretch>
              <a:fillRect/>
            </a:stretch>
          </a:blipFill>
        </p:spPr>
        <p:txBody>
          <a:bodyPr/>
          <a:lstStyle>
            <a:lvl1pPr marL="0" indent="0">
              <a:buNone/>
              <a:defRPr/>
            </a:lvl1pPr>
          </a:lstStyle>
          <a:p>
            <a:r>
              <a:rPr lang="en-US" dirty="0"/>
              <a:t>.</a:t>
            </a:r>
          </a:p>
        </p:txBody>
      </p:sp>
      <p:sp>
        <p:nvSpPr>
          <p:cNvPr id="19" name="Footer Placeholder 18">
            <a:extLst>
              <a:ext uri="{FF2B5EF4-FFF2-40B4-BE49-F238E27FC236}">
                <a16:creationId xmlns:a16="http://schemas.microsoft.com/office/drawing/2014/main" id="{382602B3-F8C3-D957-5C3F-DF1749FA8532}"/>
              </a:ext>
            </a:extLst>
          </p:cNvPr>
          <p:cNvSpPr>
            <a:spLocks noGrp="1"/>
          </p:cNvSpPr>
          <p:nvPr>
            <p:ph type="ftr" sz="quarter" idx="15"/>
          </p:nvPr>
        </p:nvSpPr>
        <p:spPr>
          <a:xfrm>
            <a:off x="731520" y="6455664"/>
            <a:ext cx="3557016" cy="365760"/>
          </a:xfrm>
        </p:spPr>
        <p:txBody>
          <a:bodyPr/>
          <a:lstStyle>
            <a:lvl1pPr>
              <a:defRPr>
                <a:solidFill>
                  <a:schemeClr val="bg1"/>
                </a:solidFill>
                <a:effectLst/>
              </a:defRPr>
            </a:lvl1pPr>
          </a:lstStyle>
          <a:p>
            <a:r>
              <a:rPr lang="en-US"/>
              <a:t>Sample Footer Text</a:t>
            </a:r>
          </a:p>
        </p:txBody>
      </p:sp>
      <p:sp>
        <p:nvSpPr>
          <p:cNvPr id="18" name="Date Placeholder 17">
            <a:extLst>
              <a:ext uri="{FF2B5EF4-FFF2-40B4-BE49-F238E27FC236}">
                <a16:creationId xmlns:a16="http://schemas.microsoft.com/office/drawing/2014/main" id="{A0E38CC7-EEB9-1AD7-7B03-603746FE3FF6}"/>
              </a:ext>
            </a:extLst>
          </p:cNvPr>
          <p:cNvSpPr>
            <a:spLocks noGrp="1"/>
          </p:cNvSpPr>
          <p:nvPr>
            <p:ph type="dt" sz="half" idx="14"/>
          </p:nvPr>
        </p:nvSpPr>
        <p:spPr/>
        <p:txBody>
          <a:bodyPr/>
          <a:lstStyle>
            <a:lvl1pPr>
              <a:defRPr>
                <a:solidFill>
                  <a:schemeClr val="bg1"/>
                </a:solidFill>
              </a:defRPr>
            </a:lvl1pPr>
          </a:lstStyle>
          <a:p>
            <a:fld id="{B2CA04B3-567A-4874-88C2-90225F44BC8D}" type="datetime2">
              <a:rPr lang="en-US" smtClean="0"/>
              <a:t>Monday, October 13, 2025</a:t>
            </a:fld>
            <a:endParaRPr lang="en-US"/>
          </a:p>
        </p:txBody>
      </p:sp>
      <p:sp>
        <p:nvSpPr>
          <p:cNvPr id="20" name="Slide Number Placeholder 19">
            <a:extLst>
              <a:ext uri="{FF2B5EF4-FFF2-40B4-BE49-F238E27FC236}">
                <a16:creationId xmlns:a16="http://schemas.microsoft.com/office/drawing/2014/main" id="{B153FF4E-D18A-13B0-6B0A-CF7AF0A5232B}"/>
              </a:ext>
            </a:extLst>
          </p:cNvPr>
          <p:cNvSpPr>
            <a:spLocks noGrp="1"/>
          </p:cNvSpPr>
          <p:nvPr>
            <p:ph type="sldNum" sz="quarter" idx="16"/>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32965151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Content Photo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E99FD1-4C4F-942E-5C24-C7F30C3E106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2093A5D-CF9E-656F-6E4D-BBE26617BBEC}"/>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7D037C8-31EA-E42D-7880-3FC907A897D8}"/>
              </a:ext>
            </a:extLst>
          </p:cNvPr>
          <p:cNvSpPr/>
          <p:nvPr/>
        </p:nvSpPr>
        <p:spPr>
          <a:xfrm flipH="1">
            <a:off x="4380987" y="6400799"/>
            <a:ext cx="7811009"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3886200"/>
            <a:ext cx="3649468" cy="2048256"/>
          </a:xfrm>
        </p:spPr>
        <p:txBody>
          <a:bodyPr anchor="t"/>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DC72D447-6660-458A-13D3-C4FF07038659}"/>
              </a:ext>
            </a:extLst>
          </p:cNvPr>
          <p:cNvSpPr>
            <a:spLocks noGrp="1"/>
          </p:cNvSpPr>
          <p:nvPr>
            <p:ph type="pic" sz="quarter" idx="15" hasCustomPrompt="1"/>
          </p:nvPr>
        </p:nvSpPr>
        <p:spPr>
          <a:xfrm>
            <a:off x="731518" y="0"/>
            <a:ext cx="3520440" cy="3648456"/>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148072" y="704088"/>
            <a:ext cx="6428232" cy="5230368"/>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54FCD27-3D71-4C5E-AE53-A11082AE9EE8}"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714319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Content Photo 1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75F419-3BE9-4269-E538-DB069E0C329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FEA2F20-DFC9-8EAE-10DC-BC89113C2D4F}"/>
              </a:ext>
            </a:extLst>
          </p:cNvPr>
          <p:cNvSpPr/>
          <p:nvPr/>
        </p:nvSpPr>
        <p:spPr>
          <a:xfrm rot="10800000" flipH="1">
            <a:off x="0" y="6400798"/>
            <a:ext cx="12192000" cy="457202"/>
          </a:xfrm>
          <a:prstGeom prst="rect">
            <a:avLst/>
          </a:prstGeom>
          <a:gradFill>
            <a:gsLst>
              <a:gs pos="25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B4C5968-63F8-AF79-49F2-4D9E9C22DD6B}"/>
              </a:ext>
            </a:extLst>
          </p:cNvPr>
          <p:cNvSpPr/>
          <p:nvPr/>
        </p:nvSpPr>
        <p:spPr>
          <a:xfrm flipH="1">
            <a:off x="3626812" y="6400799"/>
            <a:ext cx="8565184" cy="456772"/>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0" y="704088"/>
            <a:ext cx="2895292" cy="1581912"/>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4" name="Picture Placeholder 3">
            <a:extLst>
              <a:ext uri="{FF2B5EF4-FFF2-40B4-BE49-F238E27FC236}">
                <a16:creationId xmlns:a16="http://schemas.microsoft.com/office/drawing/2014/main" id="{4A3F22A9-E31A-48F3-DD64-8A1764532472}"/>
              </a:ext>
            </a:extLst>
          </p:cNvPr>
          <p:cNvSpPr>
            <a:spLocks noGrp="1"/>
          </p:cNvSpPr>
          <p:nvPr>
            <p:ph type="pic" sz="quarter" idx="15" hasCustomPrompt="1"/>
          </p:nvPr>
        </p:nvSpPr>
        <p:spPr>
          <a:xfrm>
            <a:off x="731520" y="2368296"/>
            <a:ext cx="2788920" cy="3429000"/>
          </a:xfrm>
          <a:blipFill>
            <a:blip r:embed="rId2">
              <a:alphaModFix amt="70000"/>
            </a:blip>
            <a:stretch>
              <a:fillRect/>
            </a:stretch>
          </a:blipFill>
        </p:spPr>
        <p:txBody>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453128" y="704088"/>
            <a:ext cx="7123176" cy="5175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4DA12B8-7C16-43E2-8EB8-16D560E51D74}"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775811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Numb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034161-664F-95F7-2318-8455D39DC535}"/>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9" name="Group 8">
            <a:extLst>
              <a:ext uri="{FF2B5EF4-FFF2-40B4-BE49-F238E27FC236}">
                <a16:creationId xmlns:a16="http://schemas.microsoft.com/office/drawing/2014/main" id="{02F5F8B4-8FF0-1254-0A5B-CC22084F6C2D}"/>
              </a:ext>
            </a:extLst>
          </p:cNvPr>
          <p:cNvGrpSpPr/>
          <p:nvPr/>
        </p:nvGrpSpPr>
        <p:grpSpPr>
          <a:xfrm flipH="1" flipV="1">
            <a:off x="-12756" y="2522"/>
            <a:ext cx="12217513" cy="6863044"/>
            <a:chOff x="585170" y="-169430"/>
            <a:chExt cx="12217513" cy="6863044"/>
          </a:xfrm>
        </p:grpSpPr>
        <p:sp>
          <p:nvSpPr>
            <p:cNvPr id="10" name="Rectangle 9">
              <a:extLst>
                <a:ext uri="{FF2B5EF4-FFF2-40B4-BE49-F238E27FC236}">
                  <a16:creationId xmlns:a16="http://schemas.microsoft.com/office/drawing/2014/main" id="{5B4E1ECA-F93C-A483-C4F1-29C42597B7D2}"/>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C06865F-89CC-BE15-EAA2-7DE6517391D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EAFE0B0-2261-5CA7-AE61-EDC374B643E3}"/>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F7AA7DB0-DE62-3BEE-FB72-481649D63F9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Rectangle 13">
            <a:extLst>
              <a:ext uri="{FF2B5EF4-FFF2-40B4-BE49-F238E27FC236}">
                <a16:creationId xmlns:a16="http://schemas.microsoft.com/office/drawing/2014/main" id="{B3FCEE29-6799-F2C5-729F-491AE62D49D7}"/>
              </a:ext>
            </a:extLst>
          </p:cNvPr>
          <p:cNvSpPr/>
          <p:nvPr/>
        </p:nvSpPr>
        <p:spPr>
          <a:xfrm>
            <a:off x="-18286" y="4719145"/>
            <a:ext cx="12221346" cy="21489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1060704" y="4974336"/>
            <a:ext cx="10433304" cy="1444752"/>
          </a:xfrm>
        </p:spPr>
        <p:txBody>
          <a:bodyPr anchor="ctr">
            <a:normAutofit/>
          </a:bodyPr>
          <a:lstStyle>
            <a:lvl1pPr algn="ctr">
              <a:lnSpc>
                <a:spcPct val="120000"/>
              </a:lnSpc>
              <a:defRPr sz="2800" b="0" cap="all" spc="300" baseline="0">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1060704" y="704088"/>
            <a:ext cx="10661904" cy="3849624"/>
          </a:xfrm>
        </p:spPr>
        <p:txBody>
          <a:bodyPr anchor="b">
            <a:normAutofit/>
          </a:bodyPr>
          <a:lstStyle>
            <a:lvl1pPr marL="0" indent="0" algn="ctr">
              <a:buNone/>
              <a:defRPr sz="27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tx1"/>
                </a:solidFill>
              </a:defRPr>
            </a:lvl1pPr>
          </a:lstStyle>
          <a:p>
            <a:fld id="{FB64B1B7-3C55-430E-BC8A-60F73437D37B}" type="datetime2">
              <a:rPr lang="en-US" smtClean="0"/>
              <a:t>Monday, October 13,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8340822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Numb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B2D57-DDE5-A73E-9F8B-DA3ACB699FFB}"/>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sp>
        <p:nvSpPr>
          <p:cNvPr id="15" name="Rectangle 14">
            <a:extLst>
              <a:ext uri="{FF2B5EF4-FFF2-40B4-BE49-F238E27FC236}">
                <a16:creationId xmlns:a16="http://schemas.microsoft.com/office/drawing/2014/main" id="{F366F834-30C7-711B-1DA9-E85C7CC17F11}"/>
              </a:ext>
            </a:extLst>
          </p:cNvPr>
          <p:cNvSpPr/>
          <p:nvPr/>
        </p:nvSpPr>
        <p:spPr>
          <a:xfrm flipH="1">
            <a:off x="18287" y="-2522"/>
            <a:ext cx="12192000" cy="6865568"/>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a:extLst>
              <a:ext uri="{FF2B5EF4-FFF2-40B4-BE49-F238E27FC236}">
                <a16:creationId xmlns:a16="http://schemas.microsoft.com/office/drawing/2014/main" id="{5766A7B6-C07F-DDF6-2DA7-A25316E3DB49}"/>
              </a:ext>
            </a:extLst>
          </p:cNvPr>
          <p:cNvSpPr/>
          <p:nvPr/>
        </p:nvSpPr>
        <p:spPr>
          <a:xfrm>
            <a:off x="-7227" y="-5045"/>
            <a:ext cx="12217513" cy="6868091"/>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a:extLst>
              <a:ext uri="{FF2B5EF4-FFF2-40B4-BE49-F238E27FC236}">
                <a16:creationId xmlns:a16="http://schemas.microsoft.com/office/drawing/2014/main" id="{D61767CC-CF27-DF8F-8449-932B71E7F814}"/>
              </a:ext>
            </a:extLst>
          </p:cNvPr>
          <p:cNvSpPr/>
          <p:nvPr/>
        </p:nvSpPr>
        <p:spPr>
          <a:xfrm rot="10800000" flipH="1">
            <a:off x="429475" y="-5045"/>
            <a:ext cx="11788038"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a:extLst>
              <a:ext uri="{FF2B5EF4-FFF2-40B4-BE49-F238E27FC236}">
                <a16:creationId xmlns:a16="http://schemas.microsoft.com/office/drawing/2014/main" id="{FCDF59EC-E66B-10C0-FD29-4F5A7C07CC05}"/>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a:extLst>
              <a:ext uri="{FF2B5EF4-FFF2-40B4-BE49-F238E27FC236}">
                <a16:creationId xmlns:a16="http://schemas.microsoft.com/office/drawing/2014/main" id="{014A4547-53B1-493D-CE90-DA2AB946D64A}"/>
              </a:ext>
            </a:extLst>
          </p:cNvPr>
          <p:cNvSpPr/>
          <p:nvPr/>
        </p:nvSpPr>
        <p:spPr>
          <a:xfrm rot="16200000">
            <a:off x="-900224" y="892997"/>
            <a:ext cx="6860522" cy="5074531"/>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2057400" y="4809744"/>
            <a:ext cx="8156448" cy="1545336"/>
          </a:xfrm>
        </p:spPr>
        <p:txBody>
          <a:bodyPr anchor="t">
            <a:normAutofit/>
          </a:bodyPr>
          <a:lstStyle>
            <a:lvl1pPr algn="ctr">
              <a:lnSpc>
                <a:spcPct val="120000"/>
              </a:lnSpc>
              <a:defRPr sz="2800" b="0" cap="all" spc="300" baseline="0">
                <a:solidFill>
                  <a:schemeClr val="bg1"/>
                </a:solidFill>
                <a:latin typeface="+mn-lt"/>
              </a:defRPr>
            </a:lvl1pPr>
          </a:lstStyle>
          <a:p>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822960" y="603504"/>
            <a:ext cx="10543032" cy="4114800"/>
          </a:xfrm>
        </p:spPr>
        <p:txBody>
          <a:bodyPr anchor="b">
            <a:normAutofit/>
          </a:bodyPr>
          <a:lstStyle>
            <a:lvl1pPr marL="0" indent="0" algn="ctr">
              <a:buNone/>
              <a:defRPr sz="25000" b="1">
                <a:solidFill>
                  <a:schemeClr val="bg1"/>
                </a:solidFill>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bg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0AA5CA25-36F5-41C6-A385-A7366E60C0A5}" type="datetime2">
              <a:rPr lang="en-US" smtClean="0"/>
              <a:t>Monday, October 13,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7566319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ig Number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3789-FF7A-62BD-CDC8-87D588F55405}"/>
              </a:ext>
            </a:extLst>
          </p:cNvPr>
          <p:cNvSpPr>
            <a:spLocks noGrp="1"/>
          </p:cNvSpPr>
          <p:nvPr>
            <p:ph type="title"/>
          </p:nvPr>
        </p:nvSpPr>
        <p:spPr>
          <a:xfrm>
            <a:off x="731520" y="4809744"/>
            <a:ext cx="5897880" cy="1353312"/>
          </a:xfrm>
        </p:spPr>
        <p:txBody>
          <a:bodyPr vert="horz" lIns="91440" tIns="45720" rIns="91440" bIns="45720" rtlCol="0" anchor="t">
            <a:normAutofit/>
          </a:bodyPr>
          <a:lstStyle>
            <a:lvl1pPr>
              <a:lnSpc>
                <a:spcPct val="120000"/>
              </a:lnSpc>
              <a:defRPr lang="en-US" sz="2800" b="0" dirty="0">
                <a:latin typeface="+mn-lt"/>
              </a:defRPr>
            </a:lvl1pPr>
          </a:lstStyle>
          <a:p>
            <a:pPr lvl="0"/>
            <a:r>
              <a:rPr lang="en-US" dirty="0"/>
              <a:t>Click to edit Master title style</a:t>
            </a:r>
          </a:p>
        </p:txBody>
      </p:sp>
      <p:sp>
        <p:nvSpPr>
          <p:cNvPr id="7" name="Content Placeholder 6">
            <a:extLst>
              <a:ext uri="{FF2B5EF4-FFF2-40B4-BE49-F238E27FC236}">
                <a16:creationId xmlns:a16="http://schemas.microsoft.com/office/drawing/2014/main" id="{AAEC55A6-88B7-630F-AEB8-0B2270F5DE54}"/>
              </a:ext>
            </a:extLst>
          </p:cNvPr>
          <p:cNvSpPr>
            <a:spLocks noGrp="1"/>
          </p:cNvSpPr>
          <p:nvPr>
            <p:ph sz="quarter" idx="13" hasCustomPrompt="1"/>
          </p:nvPr>
        </p:nvSpPr>
        <p:spPr>
          <a:xfrm>
            <a:off x="731520" y="603504"/>
            <a:ext cx="10863072" cy="4206240"/>
          </a:xfrm>
        </p:spPr>
        <p:txBody>
          <a:bodyPr vert="horz" lIns="91440" tIns="45720" rIns="91440" bIns="45720" rtlCol="0" anchor="b">
            <a:normAutofit/>
          </a:bodyPr>
          <a:lstStyle>
            <a:lvl1pPr marL="0" indent="0">
              <a:buNone/>
              <a:defRPr lang="en-US" sz="27800" b="1" dirty="0">
                <a:latin typeface="+mj-lt"/>
              </a:defRPr>
            </a:lvl1pPr>
          </a:lstStyle>
          <a:p>
            <a:pPr lvl="0"/>
            <a:r>
              <a:rPr lang="en-US" dirty="0"/>
              <a:t>##%</a:t>
            </a:r>
          </a:p>
        </p:txBody>
      </p:sp>
      <p:sp>
        <p:nvSpPr>
          <p:cNvPr id="3" name="Footer Placeholder 2">
            <a:extLst>
              <a:ext uri="{FF2B5EF4-FFF2-40B4-BE49-F238E27FC236}">
                <a16:creationId xmlns:a16="http://schemas.microsoft.com/office/drawing/2014/main" id="{39DF6A63-6BD8-15C3-E64B-8E6AD05CAE65}"/>
              </a:ext>
            </a:extLst>
          </p:cNvPr>
          <p:cNvSpPr>
            <a:spLocks noGrp="1"/>
          </p:cNvSpPr>
          <p:nvPr>
            <p:ph type="ftr" sz="quarter" idx="10"/>
          </p:nvPr>
        </p:nvSpPr>
        <p:spPr/>
        <p:txBody>
          <a:bodyPr/>
          <a:lstStyle>
            <a:lvl1pPr>
              <a:defRPr>
                <a:solidFill>
                  <a:schemeClr val="tx1"/>
                </a:solidFill>
              </a:defRPr>
            </a:lvl1pPr>
          </a:lstStyle>
          <a:p>
            <a:r>
              <a:rPr lang="en-US"/>
              <a:t>Sample Footer Text</a:t>
            </a:r>
            <a:endParaRPr lang="en-US" dirty="0"/>
          </a:p>
        </p:txBody>
      </p:sp>
      <p:sp>
        <p:nvSpPr>
          <p:cNvPr id="4" name="Date Placeholder 3">
            <a:extLst>
              <a:ext uri="{FF2B5EF4-FFF2-40B4-BE49-F238E27FC236}">
                <a16:creationId xmlns:a16="http://schemas.microsoft.com/office/drawing/2014/main" id="{8A1B3FB7-267A-B05B-39EB-A75DD59B8C13}"/>
              </a:ext>
            </a:extLst>
          </p:cNvPr>
          <p:cNvSpPr>
            <a:spLocks noGrp="1"/>
          </p:cNvSpPr>
          <p:nvPr>
            <p:ph type="dt" sz="half" idx="11"/>
          </p:nvPr>
        </p:nvSpPr>
        <p:spPr/>
        <p:txBody>
          <a:bodyPr/>
          <a:lstStyle>
            <a:lvl1pPr>
              <a:defRPr>
                <a:solidFill>
                  <a:schemeClr val="bg1"/>
                </a:solidFill>
              </a:defRPr>
            </a:lvl1pPr>
          </a:lstStyle>
          <a:p>
            <a:fld id="{3E4EE777-98EB-4DD3-B2D6-068623B99A7F}" type="datetime2">
              <a:rPr lang="en-US" smtClean="0"/>
              <a:t>Monday, October 13, 2025</a:t>
            </a:fld>
            <a:endParaRPr lang="en-US" dirty="0"/>
          </a:p>
        </p:txBody>
      </p:sp>
      <p:sp>
        <p:nvSpPr>
          <p:cNvPr id="5" name="Slide Number Placeholder 4">
            <a:extLst>
              <a:ext uri="{FF2B5EF4-FFF2-40B4-BE49-F238E27FC236}">
                <a16:creationId xmlns:a16="http://schemas.microsoft.com/office/drawing/2014/main" id="{62715E72-747E-7DEF-08E7-1715D8FA926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2453127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tatem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3AFD00E-68E4-2C52-ADE7-B3CCEEF5D30D}"/>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FA70C64-A82F-539E-FA22-E9EDFA88F0CB}"/>
              </a:ext>
            </a:extLst>
          </p:cNvPr>
          <p:cNvSpPr/>
          <p:nvPr/>
        </p:nvSpPr>
        <p:spPr>
          <a:xfrm flipH="1">
            <a:off x="-1"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B51035-B1FE-075C-1780-50D3B30B2326}"/>
              </a:ext>
            </a:extLst>
          </p:cNvPr>
          <p:cNvSpPr/>
          <p:nvPr/>
        </p:nvSpPr>
        <p:spPr>
          <a:xfrm flipH="1">
            <a:off x="-6"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1594AB-F53B-583B-B352-D96F6BEA3EAE}"/>
              </a:ext>
            </a:extLst>
          </p:cNvPr>
          <p:cNvSpPr/>
          <p:nvPr/>
        </p:nvSpPr>
        <p:spPr>
          <a:xfrm rot="5400000" flipH="1">
            <a:off x="-1890835"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16DC94B-3BDB-1A55-CF02-E0ACF543DF06}"/>
              </a:ext>
            </a:extLst>
          </p:cNvPr>
          <p:cNvSpPr/>
          <p:nvPr/>
        </p:nvSpPr>
        <p:spPr>
          <a:xfrm rot="10800000">
            <a:off x="-25" y="875999"/>
            <a:ext cx="2609262" cy="4648800"/>
          </a:xfrm>
          <a:custGeom>
            <a:avLst/>
            <a:gdLst>
              <a:gd name="connsiteX0" fmla="*/ 2324400 w 2609262"/>
              <a:gd name="connsiteY0" fmla="*/ 4648800 h 4648800"/>
              <a:gd name="connsiteX1" fmla="*/ 0 w 2609262"/>
              <a:gd name="connsiteY1" fmla="*/ 2324400 h 4648800"/>
              <a:gd name="connsiteX2" fmla="*/ 2324400 w 2609262"/>
              <a:gd name="connsiteY2" fmla="*/ 0 h 4648800"/>
              <a:gd name="connsiteX3" fmla="*/ 2562056 w 2609262"/>
              <a:gd name="connsiteY3" fmla="*/ 12001 h 4648800"/>
              <a:gd name="connsiteX4" fmla="*/ 2609262 w 2609262"/>
              <a:gd name="connsiteY4" fmla="*/ 19205 h 4648800"/>
              <a:gd name="connsiteX5" fmla="*/ 2609262 w 2609262"/>
              <a:gd name="connsiteY5" fmla="*/ 4629595 h 4648800"/>
              <a:gd name="connsiteX6" fmla="*/ 2562056 w 2609262"/>
              <a:gd name="connsiteY6" fmla="*/ 4636799 h 4648800"/>
              <a:gd name="connsiteX7" fmla="*/ 2324400 w 2609262"/>
              <a:gd name="connsiteY7" fmla="*/ 4648800 h 464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9262" h="4648800">
                <a:moveTo>
                  <a:pt x="2324400" y="4648800"/>
                </a:moveTo>
                <a:cubicBezTo>
                  <a:pt x="1040669" y="4648800"/>
                  <a:pt x="0" y="3608131"/>
                  <a:pt x="0" y="2324400"/>
                </a:cubicBezTo>
                <a:cubicBezTo>
                  <a:pt x="0" y="1040669"/>
                  <a:pt x="1040669" y="0"/>
                  <a:pt x="2324400" y="0"/>
                </a:cubicBezTo>
                <a:cubicBezTo>
                  <a:pt x="2404633" y="0"/>
                  <a:pt x="2483917" y="4065"/>
                  <a:pt x="2562056" y="12001"/>
                </a:cubicBezTo>
                <a:lnTo>
                  <a:pt x="2609262" y="19205"/>
                </a:lnTo>
                <a:lnTo>
                  <a:pt x="2609262" y="4629595"/>
                </a:lnTo>
                <a:lnTo>
                  <a:pt x="2562056" y="4636799"/>
                </a:lnTo>
                <a:cubicBezTo>
                  <a:pt x="2483917" y="4644735"/>
                  <a:pt x="2404633" y="4648800"/>
                  <a:pt x="2324400" y="4648800"/>
                </a:cubicBezTo>
                <a:close/>
              </a:path>
            </a:pathLst>
          </a:cu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897458" y="731520"/>
            <a:ext cx="6794097" cy="5559552"/>
          </a:xfrm>
        </p:spPr>
        <p:txBody>
          <a:bodyPr anchor="ctr">
            <a:normAutofit/>
          </a:bodyPr>
          <a:lstStyle>
            <a:lvl1pPr marL="0" indent="0">
              <a:lnSpc>
                <a:spcPct val="100000"/>
              </a:lnSpc>
              <a:buNone/>
              <a:defRPr sz="4800" b="1">
                <a:latin typeface="+mj-lt"/>
              </a:defRPr>
            </a:lvl1pPr>
            <a:lvl2pPr marL="228600" indent="0">
              <a:lnSpc>
                <a:spcPct val="100000"/>
              </a:lnSpc>
              <a:buNone/>
              <a:defRPr sz="4400" b="1">
                <a:latin typeface="+mj-lt"/>
              </a:defRPr>
            </a:lvl2pPr>
            <a:lvl3pPr marL="457200" indent="0">
              <a:lnSpc>
                <a:spcPct val="100000"/>
              </a:lnSpc>
              <a:buNone/>
              <a:defRPr sz="4000" b="1">
                <a:latin typeface="+mj-lt"/>
              </a:defRPr>
            </a:lvl3pPr>
            <a:lvl4pPr marL="685800" indent="0">
              <a:lnSpc>
                <a:spcPct val="100000"/>
              </a:lnSpc>
              <a:buNone/>
              <a:defRPr sz="3600" b="1">
                <a:latin typeface="+mj-lt"/>
              </a:defRPr>
            </a:lvl4pPr>
            <a:lvl5pPr marL="914400" indent="0">
              <a:lnSpc>
                <a:spcPct val="100000"/>
              </a:lnSpc>
              <a:buNone/>
              <a:defRPr sz="3200" b="1">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1"/>
                </a:solidFill>
              </a:defRPr>
            </a:lvl1pPr>
          </a:lstStyle>
          <a:p>
            <a:fld id="{3B1CCF51-5A0D-4BDF-A90F-496F45101EE1}" type="datetime2">
              <a:rPr lang="en-US" smtClean="0"/>
              <a:t>Monday, October 13,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569387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20" y="978408"/>
            <a:ext cx="10177272" cy="4837176"/>
          </a:xfrm>
        </p:spPr>
        <p:txBody>
          <a:bodyPr anchor="b">
            <a:normAutofit/>
          </a:bodyPr>
          <a:lstStyle>
            <a:lvl1pPr marL="0" indent="0">
              <a:lnSpc>
                <a:spcPct val="110000"/>
              </a:lnSpc>
              <a:buNone/>
              <a:defRPr sz="4800" b="1" cap="none" spc="100" baseline="0">
                <a:latin typeface="+mj-lt"/>
              </a:defRPr>
            </a:lvl1pPr>
            <a:lvl2pPr marL="228600" indent="0">
              <a:lnSpc>
                <a:spcPct val="110000"/>
              </a:lnSpc>
              <a:buNone/>
              <a:defRPr sz="4000" b="1" cap="none" spc="100" baseline="0">
                <a:latin typeface="+mj-lt"/>
              </a:defRPr>
            </a:lvl2pPr>
            <a:lvl3pPr marL="457200" indent="0">
              <a:lnSpc>
                <a:spcPct val="110000"/>
              </a:lnSpc>
              <a:buNone/>
              <a:defRPr sz="3600" b="1" cap="none" spc="100" baseline="0">
                <a:latin typeface="+mj-lt"/>
              </a:defRPr>
            </a:lvl3pPr>
            <a:lvl4pPr marL="685800" indent="0">
              <a:lnSpc>
                <a:spcPct val="110000"/>
              </a:lnSpc>
              <a:buNone/>
              <a:defRPr sz="3200" b="1" cap="none" spc="100" baseline="0">
                <a:latin typeface="+mj-lt"/>
              </a:defRPr>
            </a:lvl4pPr>
            <a:lvl5pPr marL="914400" indent="0">
              <a:lnSpc>
                <a:spcPct val="110000"/>
              </a:lnSpc>
              <a:buNone/>
              <a:defRPr sz="28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F50D68BD-7BE8-4B85-B391-A57E2E905CB3}" type="datetime2">
              <a:rPr lang="en-US" smtClean="0"/>
              <a:t>Monday, October 13,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31410489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09A4D1-63C5-2E23-5C6B-F8AF94782183}"/>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eue Haas Grotesk Text Pro"/>
              <a:ea typeface="+mn-ea"/>
              <a:cs typeface="+mn-cs"/>
            </a:endParaRPr>
          </a:p>
        </p:txBody>
      </p:sp>
      <p:grpSp>
        <p:nvGrpSpPr>
          <p:cNvPr id="8" name="Group 7">
            <a:extLst>
              <a:ext uri="{FF2B5EF4-FFF2-40B4-BE49-F238E27FC236}">
                <a16:creationId xmlns:a16="http://schemas.microsoft.com/office/drawing/2014/main" id="{42070271-1317-4457-72C3-9560AF9D7416}"/>
              </a:ext>
            </a:extLst>
          </p:cNvPr>
          <p:cNvGrpSpPr/>
          <p:nvPr/>
        </p:nvGrpSpPr>
        <p:grpSpPr>
          <a:xfrm flipH="1" flipV="1">
            <a:off x="-12756" y="2522"/>
            <a:ext cx="12217513" cy="6863044"/>
            <a:chOff x="585170" y="-169430"/>
            <a:chExt cx="12217513" cy="6863044"/>
          </a:xfrm>
        </p:grpSpPr>
        <p:sp>
          <p:nvSpPr>
            <p:cNvPr id="9" name="Rectangle 8">
              <a:extLst>
                <a:ext uri="{FF2B5EF4-FFF2-40B4-BE49-F238E27FC236}">
                  <a16:creationId xmlns:a16="http://schemas.microsoft.com/office/drawing/2014/main" id="{A3EA2358-7C35-E7F3-E8C3-3D28909E4016}"/>
                </a:ext>
              </a:extLst>
            </p:cNvPr>
            <p:cNvSpPr/>
            <p:nvPr/>
          </p:nvSpPr>
          <p:spPr>
            <a:xfrm>
              <a:off x="585170" y="-169430"/>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8E347F1A-F45E-1DB5-00F2-8254D6979D46}"/>
                </a:ext>
              </a:extLst>
            </p:cNvPr>
            <p:cNvSpPr/>
            <p:nvPr/>
          </p:nvSpPr>
          <p:spPr>
            <a:xfrm rot="10800000" flipH="1">
              <a:off x="585170" y="-169430"/>
              <a:ext cx="12203060" cy="6863044"/>
            </a:xfrm>
            <a:prstGeom prst="rect">
              <a:avLst/>
            </a:prstGeom>
            <a:gradFill>
              <a:gsLst>
                <a:gs pos="0">
                  <a:srgbClr val="FA0036">
                    <a:alpha val="3922"/>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B4CF8B62-DFD0-EBF8-5BB9-282EB5B6124B}"/>
                </a:ext>
              </a:extLst>
            </p:cNvPr>
            <p:cNvSpPr/>
            <p:nvPr/>
          </p:nvSpPr>
          <p:spPr>
            <a:xfrm rot="5400000" flipH="1">
              <a:off x="5550927" y="-5130142"/>
              <a:ext cx="2286000" cy="12217513"/>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3EBCED88-F67D-F1DB-27DB-72BF0D6DDBFF}"/>
                </a:ext>
              </a:extLst>
            </p:cNvPr>
            <p:cNvSpPr/>
            <p:nvPr/>
          </p:nvSpPr>
          <p:spPr>
            <a:xfrm rot="16200000">
              <a:off x="-1313867" y="1732127"/>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4" name="Freeform: Shape 13">
            <a:extLst>
              <a:ext uri="{FF2B5EF4-FFF2-40B4-BE49-F238E27FC236}">
                <a16:creationId xmlns:a16="http://schemas.microsoft.com/office/drawing/2014/main" id="{D6EBBFD2-5112-E929-5402-0348DC2938AB}"/>
              </a:ext>
            </a:extLst>
          </p:cNvPr>
          <p:cNvSpPr/>
          <p:nvPr/>
        </p:nvSpPr>
        <p:spPr>
          <a:xfrm rot="12508972">
            <a:off x="5465204" y="1877618"/>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7069311F-FD36-C119-8B93-522F477634FB}"/>
              </a:ext>
            </a:extLst>
          </p:cNvPr>
          <p:cNvSpPr/>
          <p:nvPr/>
        </p:nvSpPr>
        <p:spPr>
          <a:xfrm flipV="1">
            <a:off x="-18286" y="-5046"/>
            <a:ext cx="12221346" cy="50949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731519" y="731520"/>
            <a:ext cx="9181224" cy="3806425"/>
          </a:xfrm>
        </p:spPr>
        <p:txBody>
          <a:bodyPr anchor="t">
            <a:normAutofit/>
          </a:bodyPr>
          <a:lstStyle>
            <a:lvl1pPr marL="0" indent="0">
              <a:lnSpc>
                <a:spcPct val="110000"/>
              </a:lnSpc>
              <a:buNone/>
              <a:defRPr sz="4600" b="1" cap="none" spc="100" baseline="0">
                <a:latin typeface="+mj-lt"/>
              </a:defRPr>
            </a:lvl1pPr>
            <a:lvl2pPr marL="228600" indent="0">
              <a:lnSpc>
                <a:spcPct val="110000"/>
              </a:lnSpc>
              <a:buNone/>
              <a:defRPr sz="3600" b="1" cap="none" spc="100" baseline="0">
                <a:latin typeface="+mj-lt"/>
              </a:defRPr>
            </a:lvl2pPr>
            <a:lvl3pPr marL="457200" indent="0">
              <a:lnSpc>
                <a:spcPct val="110000"/>
              </a:lnSpc>
              <a:buNone/>
              <a:defRPr sz="3200" b="1" cap="none" spc="100" baseline="0">
                <a:latin typeface="+mj-lt"/>
              </a:defRPr>
            </a:lvl3pPr>
            <a:lvl4pPr marL="685800" indent="0">
              <a:lnSpc>
                <a:spcPct val="110000"/>
              </a:lnSpc>
              <a:buNone/>
              <a:defRPr sz="2800" b="1" cap="none" spc="100" baseline="0">
                <a:latin typeface="+mj-lt"/>
              </a:defRPr>
            </a:lvl4pPr>
            <a:lvl5pPr marL="914400" indent="0">
              <a:lnSpc>
                <a:spcPct val="110000"/>
              </a:lnSpc>
              <a:buNone/>
              <a:defRPr sz="2400" b="1" cap="none" spc="100" baseline="0">
                <a:latin typeface="+mj-lt"/>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915CF7FE-F82C-4568-9988-508038B74CAB}" type="datetime2">
              <a:rPr lang="en-US" smtClean="0"/>
              <a:t>Monday, October 13, 2025</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‹N›</a:t>
            </a:fld>
            <a:endParaRPr lang="en-US"/>
          </a:p>
        </p:txBody>
      </p:sp>
    </p:spTree>
    <p:extLst>
      <p:ext uri="{BB962C8B-B14F-4D97-AF65-F5344CB8AC3E}">
        <p14:creationId xmlns:p14="http://schemas.microsoft.com/office/powerpoint/2010/main" val="1462093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C6A6A9-A341-BF9D-FA80-3868D42AC72B}"/>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C59BFB5-5C25-0FCB-27C7-A478767CACAC}"/>
              </a:ext>
            </a:extLst>
          </p:cNvPr>
          <p:cNvSpPr/>
          <p:nvPr/>
        </p:nvSpPr>
        <p:spPr>
          <a:xfrm>
            <a:off x="1009651" y="1028701"/>
            <a:ext cx="10172700" cy="480059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B5F22C-2988-B6EC-AA0B-D03BCA1A0B45}"/>
              </a:ext>
            </a:extLst>
          </p:cNvPr>
          <p:cNvSpPr/>
          <p:nvPr/>
        </p:nvSpPr>
        <p:spPr>
          <a:xfrm rot="10800000" flipH="1">
            <a:off x="1009651" y="4853253"/>
            <a:ext cx="10172700" cy="976045"/>
          </a:xfrm>
          <a:prstGeom prst="rect">
            <a:avLst/>
          </a:prstGeom>
          <a:gradFill>
            <a:gsLst>
              <a:gs pos="0">
                <a:srgbClr val="FE4A00">
                  <a:alpha val="66667"/>
                </a:srgbClr>
              </a:gs>
              <a:gs pos="100000">
                <a:srgbClr val="9C2C97"/>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F509EC5E-5DB0-5907-06E8-B18F1AE29144}"/>
              </a:ext>
            </a:extLst>
          </p:cNvPr>
          <p:cNvSpPr/>
          <p:nvPr/>
        </p:nvSpPr>
        <p:spPr>
          <a:xfrm flipH="1">
            <a:off x="1009648" y="4853256"/>
            <a:ext cx="7105652" cy="976043"/>
          </a:xfrm>
          <a:prstGeom prst="rect">
            <a:avLst/>
          </a:prstGeom>
          <a:gradFill>
            <a:gsLst>
              <a:gs pos="0">
                <a:srgbClr val="FF6753">
                  <a:alpha val="0"/>
                </a:srgbClr>
              </a:gs>
              <a:gs pos="99000">
                <a:srgbClr val="D6002E">
                  <a:alpha val="4400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499616" y="5020056"/>
            <a:ext cx="9198864" cy="649224"/>
          </a:xfrm>
        </p:spPr>
        <p:txBody>
          <a:bodyPr anchor="ctr">
            <a:normAutofit/>
          </a:bodyPr>
          <a:lstStyle>
            <a:lvl1pPr algn="ctr">
              <a:lnSpc>
                <a:spcPct val="120000"/>
              </a:lnSpc>
              <a:defRPr sz="1600" b="1"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2020824" y="1737360"/>
            <a:ext cx="8156448" cy="2569464"/>
          </a:xfrm>
        </p:spPr>
        <p:txBody>
          <a:bodyPr anchor="ctr">
            <a:normAutofit/>
          </a:bodyPr>
          <a:lstStyle>
            <a:lvl1pPr marL="0" indent="0" algn="ctr">
              <a:lnSpc>
                <a:spcPct val="110000"/>
              </a:lnSpc>
              <a:buNone/>
              <a:defRPr sz="3500">
                <a:latin typeface="+mj-lt"/>
              </a:defRPr>
            </a:lvl1pPr>
            <a:lvl2pPr marL="228600" indent="0" algn="ctr">
              <a:buNone/>
              <a:defRPr/>
            </a:lvl2pPr>
            <a:lvl3pPr marL="457200" indent="0" algn="ctr">
              <a:buNone/>
              <a:defRPr/>
            </a:lvl3pPr>
            <a:lvl4pPr marL="685800" indent="0" algn="ctr">
              <a:buNone/>
              <a:defRPr/>
            </a:lvl4pPr>
            <a:lvl5pPr marL="914400" indent="0" algn="ctr">
              <a:buNone/>
              <a:defRPr/>
            </a:lvl5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7BAD5D03-55F2-410F-AF47-29ACFF8C0CF7}" type="datetime2">
              <a:rPr lang="en-US" smtClean="0"/>
              <a:t>Monday, October 13,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3955697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F513F4-C880-287E-B00A-BD9B413CBEEB}"/>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4" name="Rectangle 3">
            <a:extLst>
              <a:ext uri="{FF2B5EF4-FFF2-40B4-BE49-F238E27FC236}">
                <a16:creationId xmlns:a16="http://schemas.microsoft.com/office/drawing/2014/main" id="{9B08A6AB-C3A8-7501-6BC6-83CFA6C0F9A3}"/>
              </a:ext>
            </a:extLst>
          </p:cNvPr>
          <p:cNvSpPr/>
          <p:nvPr/>
        </p:nvSpPr>
        <p:spPr>
          <a:xfrm>
            <a:off x="1009651" y="1028698"/>
            <a:ext cx="10172706" cy="480060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73F9668-0C20-D45C-536B-66FBB7F30C45}"/>
              </a:ext>
            </a:extLst>
          </p:cNvPr>
          <p:cNvSpPr/>
          <p:nvPr/>
        </p:nvSpPr>
        <p:spPr>
          <a:xfrm flipH="1">
            <a:off x="1009649" y="1028699"/>
            <a:ext cx="10174534" cy="4800598"/>
          </a:xfrm>
          <a:prstGeom prst="rect">
            <a:avLst/>
          </a:prstGeom>
          <a:gradFill>
            <a:gsLst>
              <a:gs pos="9000">
                <a:srgbClr val="FF9265"/>
              </a:gs>
              <a:gs pos="95000">
                <a:srgbClr val="DA002F">
                  <a:alpha val="79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8C2C855-B15C-090B-5493-3D36B8A52654}"/>
              </a:ext>
            </a:extLst>
          </p:cNvPr>
          <p:cNvSpPr/>
          <p:nvPr/>
        </p:nvSpPr>
        <p:spPr>
          <a:xfrm rot="10800000" flipH="1">
            <a:off x="1005991" y="4421079"/>
            <a:ext cx="10176358" cy="1408215"/>
          </a:xfrm>
          <a:prstGeom prst="rect">
            <a:avLst/>
          </a:prstGeom>
          <a:gradFill>
            <a:gsLst>
              <a:gs pos="26000">
                <a:srgbClr val="BA0267">
                  <a:alpha val="0"/>
                </a:srgbClr>
              </a:gs>
              <a:gs pos="95000">
                <a:srgbClr val="9B3597">
                  <a:alpha val="62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981CB20-1010-8C73-0086-CAB904E4B99D}"/>
              </a:ext>
            </a:extLst>
          </p:cNvPr>
          <p:cNvSpPr/>
          <p:nvPr/>
        </p:nvSpPr>
        <p:spPr>
          <a:xfrm rot="5400000" flipH="1">
            <a:off x="3568444" y="-1531928"/>
            <a:ext cx="4800598" cy="9921854"/>
          </a:xfrm>
          <a:prstGeom prst="rect">
            <a:avLst/>
          </a:prstGeom>
          <a:gradFill>
            <a:gsLst>
              <a:gs pos="22000">
                <a:srgbClr val="A60296">
                  <a:alpha val="49000"/>
                </a:srgbClr>
              </a:gs>
              <a:gs pos="99000">
                <a:srgbClr val="DA002F">
                  <a:alpha val="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1792224" y="4736592"/>
            <a:ext cx="8349303" cy="795528"/>
          </a:xfrm>
        </p:spPr>
        <p:txBody>
          <a:bodyPr vert="horz" lIns="91440" tIns="45720" rIns="91440" bIns="45720" rtlCol="0" anchor="ctr">
            <a:normAutofit/>
          </a:bodyPr>
          <a:lstStyle>
            <a:lvl1pPr>
              <a:lnSpc>
                <a:spcPct val="120000"/>
              </a:lnSpc>
              <a:defRPr lang="en-US" sz="2200" cap="all" spc="400" baseline="0" dirty="0">
                <a:solidFill>
                  <a:schemeClr val="bg1"/>
                </a:solidFill>
              </a:defRPr>
            </a:lvl1pPr>
          </a:lstStyle>
          <a:p>
            <a:pPr lvl="0"/>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655064" y="1481328"/>
            <a:ext cx="8001000" cy="2752344"/>
          </a:xfrm>
        </p:spPr>
        <p:txBody>
          <a:bodyPr vert="horz" lIns="91440" tIns="45720" rIns="91440" bIns="45720" rtlCol="0" anchor="ctr">
            <a:normAutofit/>
          </a:bodyPr>
          <a:lstStyle>
            <a:lvl1pPr marL="128016" indent="-137160">
              <a:lnSpc>
                <a:spcPct val="110000"/>
              </a:lnSpc>
              <a:buNone/>
              <a:defRPr lang="en-US" sz="3200" dirty="0">
                <a:solidFill>
                  <a:schemeClr val="bg1"/>
                </a:solidFill>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9340A4C6-02BF-4FBE-8C5F-951F1DD7972D}" type="datetime2">
              <a:rPr lang="en-US" smtClean="0"/>
              <a:t>Monday, October 13,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6786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Photo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95EAD1-9200-DDD9-8F6D-AD5C90E1D940}"/>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2DD7BB-25B8-B7A3-8E13-EDE8E1090689}"/>
              </a:ext>
            </a:extLst>
          </p:cNvPr>
          <p:cNvSpPr/>
          <p:nvPr/>
        </p:nvSpPr>
        <p:spPr>
          <a:xfrm rot="10800000" flipH="1">
            <a:off x="0" y="0"/>
            <a:ext cx="6096000" cy="6868461"/>
          </a:xfrm>
          <a:prstGeom prst="rect">
            <a:avLst/>
          </a:prstGeom>
          <a:gradFill>
            <a:gsLst>
              <a:gs pos="0">
                <a:srgbClr val="FE4A00">
                  <a:alpha val="65882"/>
                </a:srgbClr>
              </a:gs>
              <a:gs pos="100000">
                <a:srgbClr val="A6025C"/>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FB6C05D2-D53F-950D-185E-08B200EEFEB9}"/>
              </a:ext>
            </a:extLst>
          </p:cNvPr>
          <p:cNvSpPr/>
          <p:nvPr/>
        </p:nvSpPr>
        <p:spPr>
          <a:xfrm rot="10800000" flipH="1">
            <a:off x="-18287" y="4582455"/>
            <a:ext cx="6114286" cy="2275539"/>
          </a:xfrm>
          <a:prstGeom prst="rect">
            <a:avLst/>
          </a:prstGeom>
          <a:gradFill>
            <a:gsLst>
              <a:gs pos="0">
                <a:srgbClr val="DA002F">
                  <a:alpha val="0"/>
                </a:srgbClr>
              </a:gs>
              <a:gs pos="99000">
                <a:srgbClr val="92248E">
                  <a:alpha val="2666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BC0AF5C2-3AA9-7510-308E-9D21678F7EFC}"/>
              </a:ext>
            </a:extLst>
          </p:cNvPr>
          <p:cNvSpPr/>
          <p:nvPr/>
        </p:nvSpPr>
        <p:spPr>
          <a:xfrm rot="5400000" flipH="1">
            <a:off x="-148955" y="532365"/>
            <a:ext cx="6878924" cy="5814190"/>
          </a:xfrm>
          <a:prstGeom prst="rect">
            <a:avLst/>
          </a:prstGeom>
          <a:gradFill>
            <a:gsLst>
              <a:gs pos="0">
                <a:srgbClr val="FE4A00">
                  <a:alpha val="0"/>
                </a:srgbClr>
              </a:gs>
              <a:gs pos="100000">
                <a:srgbClr val="A60296">
                  <a:alpha val="38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Oval 10">
            <a:extLst>
              <a:ext uri="{FF2B5EF4-FFF2-40B4-BE49-F238E27FC236}">
                <a16:creationId xmlns:a16="http://schemas.microsoft.com/office/drawing/2014/main" id="{13D13448-08C3-4231-6CCA-F17E4C608199}"/>
              </a:ext>
            </a:extLst>
          </p:cNvPr>
          <p:cNvSpPr/>
          <p:nvPr/>
        </p:nvSpPr>
        <p:spPr>
          <a:xfrm rot="10800000">
            <a:off x="949046" y="1319084"/>
            <a:ext cx="4648799" cy="4648799"/>
          </a:xfrm>
          <a:prstGeom prst="ellipse">
            <a:avLst/>
          </a:prstGeom>
          <a:gradFill>
            <a:gsLst>
              <a:gs pos="31000">
                <a:srgbClr val="FF907A">
                  <a:alpha val="0"/>
                </a:srgbClr>
              </a:gs>
              <a:gs pos="85000">
                <a:srgbClr val="FFBCAF">
                  <a:alpha val="12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941832"/>
            <a:ext cx="4626864" cy="3209544"/>
          </a:xfrm>
        </p:spPr>
        <p:txBody>
          <a:bodyPr vert="horz" lIns="91440" tIns="45720" rIns="91440" bIns="45720" rtlCol="0" anchor="b">
            <a:normAutofit/>
          </a:bodyPr>
          <a:lstStyle>
            <a:lvl1pPr>
              <a:defRPr lang="en-US" sz="3600" cap="all" spc="700" baseline="0" dirty="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74336"/>
            <a:ext cx="4626864" cy="1453896"/>
          </a:xfrm>
        </p:spPr>
        <p:txBody>
          <a:bodyPr vert="horz" lIns="91440" tIns="45720" rIns="91440" bIns="45720" rtlCol="0" anchor="ctr">
            <a:normAutofit/>
          </a:bodyPr>
          <a:lstStyle>
            <a:lvl1pPr marL="0" indent="0">
              <a:buNone/>
              <a:defRPr lang="en-US" cap="all" spc="400" baseline="0" dirty="0">
                <a:solidFill>
                  <a:schemeClr val="bg1"/>
                </a:solidFill>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31520" y="6455664"/>
            <a:ext cx="4096512" cy="365760"/>
          </a:xfrm>
        </p:spPr>
        <p:txBody>
          <a:bodyPr/>
          <a:lstStyle>
            <a:lvl1pPr algn="l">
              <a:defRPr>
                <a:solidFill>
                  <a:schemeClr val="bg1"/>
                </a:solidFill>
              </a:defRPr>
            </a:lvl1pPr>
          </a:lstStyle>
          <a:p>
            <a:fld id="{F1D81052-348E-4D86-A464-D0C149F59073}" type="datetime2">
              <a:rPr lang="en-US" smtClean="0"/>
              <a:t>Monday, October 13,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809744" y="6455664"/>
            <a:ext cx="548640" cy="365760"/>
          </a:xfrm>
        </p:spPr>
        <p:txBody>
          <a:bodyPr/>
          <a:lstStyle>
            <a:lvl1pPr>
              <a:defRPr>
                <a:solidFill>
                  <a:schemeClr val="bg1"/>
                </a:solidFill>
              </a:defRPr>
            </a:lvl1pPr>
          </a:lstStyle>
          <a:p>
            <a:fld id="{CC057153-B650-4DEB-B370-79DDCFDCE934}" type="slidenum">
              <a:rPr lang="en-US" smtClean="0"/>
              <a:pPr/>
              <a:t>‹N›</a:t>
            </a:fld>
            <a:endParaRPr lang="en-US"/>
          </a:p>
        </p:txBody>
      </p:sp>
      <p:sp>
        <p:nvSpPr>
          <p:cNvPr id="20" name="Picture Placeholder 19">
            <a:extLst>
              <a:ext uri="{FF2B5EF4-FFF2-40B4-BE49-F238E27FC236}">
                <a16:creationId xmlns:a16="http://schemas.microsoft.com/office/drawing/2014/main" id="{60A6A082-894A-7F2D-AA57-EBD48EAFBDB9}"/>
              </a:ext>
            </a:extLst>
          </p:cNvPr>
          <p:cNvSpPr>
            <a:spLocks noGrp="1"/>
          </p:cNvSpPr>
          <p:nvPr>
            <p:ph type="pic" sz="quarter" idx="13" hasCustomPrompt="1"/>
          </p:nvPr>
        </p:nvSpPr>
        <p:spPr>
          <a:xfrm>
            <a:off x="6092952" y="0"/>
            <a:ext cx="6099048" cy="6858000"/>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99852773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9A9201-705F-55B6-3F46-D68411A32E2A}"/>
              </a:ext>
            </a:extLst>
          </p:cNvPr>
          <p:cNvSpPr/>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BBA50-2898-3426-D749-CD2833395810}"/>
              </a:ext>
            </a:extLst>
          </p:cNvPr>
          <p:cNvSpPr/>
          <p:nvPr/>
        </p:nvSpPr>
        <p:spPr>
          <a:xfrm>
            <a:off x="1009651" y="1028701"/>
            <a:ext cx="10172700" cy="4800598"/>
          </a:xfrm>
          <a:prstGeom prst="rect">
            <a:avLst/>
          </a:prstGeom>
          <a:solidFill>
            <a:srgbClr val="FFFFFF"/>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D6BEDF5-EA71-E3BD-29EA-A8A58B1227EE}"/>
              </a:ext>
            </a:extLst>
          </p:cNvPr>
          <p:cNvSpPr/>
          <p:nvPr/>
        </p:nvSpPr>
        <p:spPr>
          <a:xfrm flipH="1">
            <a:off x="8115303" y="1028698"/>
            <a:ext cx="3086100" cy="4800599"/>
          </a:xfrm>
          <a:prstGeom prst="rect">
            <a:avLst/>
          </a:prstGeom>
          <a:gradFill>
            <a:gsLst>
              <a:gs pos="0">
                <a:srgbClr val="FE4A00">
                  <a:alpha val="81000"/>
                </a:srgbClr>
              </a:gs>
              <a:gs pos="100000">
                <a:srgbClr val="9C2C97"/>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2ABA6F75-CEBF-CDAC-9F4B-3C794F813211}"/>
              </a:ext>
            </a:extLst>
          </p:cNvPr>
          <p:cNvSpPr/>
          <p:nvPr/>
        </p:nvSpPr>
        <p:spPr>
          <a:xfrm rot="10800000" flipH="1">
            <a:off x="8124832" y="1028696"/>
            <a:ext cx="3076572" cy="3584648"/>
          </a:xfrm>
          <a:prstGeom prst="rect">
            <a:avLst/>
          </a:prstGeom>
          <a:gradFill>
            <a:gsLst>
              <a:gs pos="0">
                <a:srgbClr val="FF6753">
                  <a:alpha val="0"/>
                </a:srgbClr>
              </a:gs>
              <a:gs pos="99000">
                <a:srgbClr val="D6002E">
                  <a:alpha val="44000"/>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E11148C-8DD9-6154-C68C-8F67AD965837}"/>
              </a:ext>
            </a:extLst>
          </p:cNvPr>
          <p:cNvSpPr>
            <a:spLocks noGrp="1"/>
          </p:cNvSpPr>
          <p:nvPr>
            <p:ph type="title" hasCustomPrompt="1"/>
          </p:nvPr>
        </p:nvSpPr>
        <p:spPr>
          <a:xfrm>
            <a:off x="8531352" y="1792224"/>
            <a:ext cx="2322576" cy="3465576"/>
          </a:xfrm>
        </p:spPr>
        <p:txBody>
          <a:bodyPr anchor="ctr">
            <a:normAutofit/>
          </a:bodyPr>
          <a:lstStyle>
            <a:lvl1pPr algn="ctr">
              <a:lnSpc>
                <a:spcPct val="120000"/>
              </a:lnSpc>
              <a:defRPr sz="1600" b="0" cap="all" spc="400" baseline="0">
                <a:solidFill>
                  <a:schemeClr val="bg1"/>
                </a:solidFill>
                <a:latin typeface="+mn-lt"/>
              </a:defRPr>
            </a:lvl1pPr>
          </a:lstStyle>
          <a:p>
            <a:r>
              <a:rPr lang="en-US" dirty="0"/>
              <a:t>Quote Author</a:t>
            </a:r>
          </a:p>
        </p:txBody>
      </p:sp>
      <p:sp>
        <p:nvSpPr>
          <p:cNvPr id="7" name="Content Placeholder 6">
            <a:extLst>
              <a:ext uri="{FF2B5EF4-FFF2-40B4-BE49-F238E27FC236}">
                <a16:creationId xmlns:a16="http://schemas.microsoft.com/office/drawing/2014/main" id="{664F8300-91F9-3B16-1D97-7082381C6AB9}"/>
              </a:ext>
            </a:extLst>
          </p:cNvPr>
          <p:cNvSpPr>
            <a:spLocks noGrp="1"/>
          </p:cNvSpPr>
          <p:nvPr>
            <p:ph sz="quarter" idx="13" hasCustomPrompt="1"/>
          </p:nvPr>
        </p:nvSpPr>
        <p:spPr>
          <a:xfrm>
            <a:off x="1737360" y="1399032"/>
            <a:ext cx="5751576" cy="4041648"/>
          </a:xfrm>
        </p:spPr>
        <p:txBody>
          <a:bodyPr vert="horz" lIns="91440" tIns="45720" rIns="91440" bIns="45720" rtlCol="0" anchor="ctr">
            <a:normAutofit/>
          </a:bodyPr>
          <a:lstStyle>
            <a:lvl1pPr marL="182880" indent="-182880">
              <a:lnSpc>
                <a:spcPct val="110000"/>
              </a:lnSpc>
              <a:spcBef>
                <a:spcPts val="0"/>
              </a:spcBef>
              <a:buNone/>
              <a:defRPr lang="en-US" sz="3400" b="1" dirty="0">
                <a:latin typeface="+mj-lt"/>
              </a:defRPr>
            </a:lvl1pPr>
          </a:lstStyle>
          <a:p>
            <a:pPr lvl="0"/>
            <a:r>
              <a:rPr lang="en-US" dirty="0"/>
              <a:t>Click to edit Quote</a:t>
            </a:r>
          </a:p>
        </p:txBody>
      </p:sp>
      <p:sp>
        <p:nvSpPr>
          <p:cNvPr id="12" name="Date Placeholder 11">
            <a:extLst>
              <a:ext uri="{FF2B5EF4-FFF2-40B4-BE49-F238E27FC236}">
                <a16:creationId xmlns:a16="http://schemas.microsoft.com/office/drawing/2014/main" id="{D18FECD6-59B2-0E39-163B-DB3FB28DD902}"/>
              </a:ext>
            </a:extLst>
          </p:cNvPr>
          <p:cNvSpPr>
            <a:spLocks noGrp="1"/>
          </p:cNvSpPr>
          <p:nvPr>
            <p:ph type="dt" sz="half" idx="14"/>
          </p:nvPr>
        </p:nvSpPr>
        <p:spPr/>
        <p:txBody>
          <a:bodyPr/>
          <a:lstStyle>
            <a:lvl1pPr>
              <a:defRPr>
                <a:solidFill>
                  <a:schemeClr val="tx1"/>
                </a:solidFill>
              </a:defRPr>
            </a:lvl1pPr>
          </a:lstStyle>
          <a:p>
            <a:fld id="{4A37A5BF-F49A-4613-A8B5-653D6AC1B17E}" type="datetime2">
              <a:rPr lang="en-US" smtClean="0"/>
              <a:t>Monday, October 13, 2025</a:t>
            </a:fld>
            <a:endParaRPr lang="en-US" dirty="0"/>
          </a:p>
        </p:txBody>
      </p:sp>
      <p:sp>
        <p:nvSpPr>
          <p:cNvPr id="13" name="Footer Placeholder 12">
            <a:extLst>
              <a:ext uri="{FF2B5EF4-FFF2-40B4-BE49-F238E27FC236}">
                <a16:creationId xmlns:a16="http://schemas.microsoft.com/office/drawing/2014/main" id="{A98F5A93-8140-CBD8-D340-993817719AED}"/>
              </a:ext>
            </a:extLst>
          </p:cNvPr>
          <p:cNvSpPr>
            <a:spLocks noGrp="1"/>
          </p:cNvSpPr>
          <p:nvPr>
            <p:ph type="ftr" sz="quarter" idx="15"/>
          </p:nvPr>
        </p:nvSpPr>
        <p:spPr/>
        <p:txBody>
          <a:bodyPr/>
          <a:lstStyle/>
          <a:p>
            <a:r>
              <a:rPr lang="en-US"/>
              <a:t>Sample Footer Text</a:t>
            </a:r>
          </a:p>
        </p:txBody>
      </p:sp>
      <p:sp>
        <p:nvSpPr>
          <p:cNvPr id="14" name="Slide Number Placeholder 13">
            <a:extLst>
              <a:ext uri="{FF2B5EF4-FFF2-40B4-BE49-F238E27FC236}">
                <a16:creationId xmlns:a16="http://schemas.microsoft.com/office/drawing/2014/main" id="{1EF16B6F-7839-1AC1-F1B6-E5DD5CB264B2}"/>
              </a:ext>
            </a:extLst>
          </p:cNvPr>
          <p:cNvSpPr>
            <a:spLocks noGrp="1"/>
          </p:cNvSpPr>
          <p:nvPr>
            <p:ph type="sldNum" sz="quarter" idx="16"/>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8321891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31521" y="294248"/>
            <a:ext cx="10844784" cy="958480"/>
          </a:xfrm>
        </p:spPr>
        <p:txBody>
          <a:bodyPr/>
          <a:lstStyle/>
          <a:p>
            <a:r>
              <a:rPr lang="en-US" dirty="0"/>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731521"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501384" y="1563624"/>
            <a:ext cx="5074920" cy="4572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B6AAA7D5-4F36-41DF-A680-2105C0D077FE}" type="datetime2">
              <a:rPr lang="en-US" smtClean="0"/>
              <a:t>Monday, October 13, 2025</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2114543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31520" y="292608"/>
            <a:ext cx="10844784" cy="960120"/>
          </a:xfrm>
        </p:spPr>
        <p:txBody>
          <a:bodyPr/>
          <a:lstStyle/>
          <a:p>
            <a:r>
              <a:rPr lang="en-US" dirty="0"/>
              <a:t>Click to edit Master title style</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3107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731520"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501384" y="1380744"/>
            <a:ext cx="507492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500622" y="2020888"/>
            <a:ext cx="5074920" cy="41147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0688EC5-C714-4B23-BCBA-64854AC94218}" type="datetime2">
              <a:rPr lang="en-US" smtClean="0"/>
              <a:t>Monday, October 13, 2025</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6218267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31520" y="292608"/>
            <a:ext cx="9985248" cy="960120"/>
          </a:xfrm>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5E7B48DF-E411-4662-93A3-195AFB6AB2E9}" type="datetime2">
              <a:rPr lang="en-US" smtClean="0"/>
              <a:t>Monday, October 13, 2025</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275696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387CA104-68AD-4CD0-AACE-A3F8B600D95F}" type="datetime2">
              <a:rPr lang="en-US" smtClean="0"/>
              <a:t>Monday, October 13, 2025</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3777366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31520" y="553616"/>
            <a:ext cx="3595634" cy="1757505"/>
          </a:xfrm>
        </p:spPr>
        <p:txBody>
          <a:bodyPr anchor="t">
            <a:normAutofit/>
          </a:bodyPr>
          <a:lstStyle>
            <a:lvl1pPr>
              <a:defRPr sz="2800"/>
            </a:lvl1pPr>
          </a:lstStyle>
          <a:p>
            <a:r>
              <a:rPr lang="en-US" dirty="0"/>
              <a:t>Click to edit Master title style</a:t>
            </a:r>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31520"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39309" cy="575256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D28C54D5-D1CF-4011-9494-5A4FC9F8AC5B}" type="datetime2">
              <a:rPr lang="en-US" smtClean="0"/>
              <a:t>Monday, October 13, 2025</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6332827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31520" y="557784"/>
            <a:ext cx="3713996" cy="2212313"/>
          </a:xfrm>
        </p:spPr>
        <p:txBody>
          <a:bodyPr anchor="t">
            <a:normAutofit/>
          </a:bodyPr>
          <a:lstStyle>
            <a:lvl1pPr>
              <a:defRPr sz="3200"/>
            </a:lvl1pPr>
          </a:lstStyle>
          <a:p>
            <a:r>
              <a:rPr lang="en-US" dirty="0"/>
              <a:t>Click to edit Master title style</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a:t>Sample Footer Text</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31520" y="2826137"/>
            <a:ext cx="3310128" cy="3153877"/>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Picture Placeholder 8">
            <a:extLst>
              <a:ext uri="{FF2B5EF4-FFF2-40B4-BE49-F238E27FC236}">
                <a16:creationId xmlns:a16="http://schemas.microsoft.com/office/drawing/2014/main" id="{6E5A5D34-8853-9D0F-8F1B-90E5CC5A7D5F}"/>
              </a:ext>
            </a:extLst>
          </p:cNvPr>
          <p:cNvSpPr>
            <a:spLocks noGrp="1"/>
          </p:cNvSpPr>
          <p:nvPr>
            <p:ph type="pic" sz="quarter" idx="13" hasCustomPrompt="1"/>
          </p:nvPr>
        </p:nvSpPr>
        <p:spPr>
          <a:xfrm>
            <a:off x="5421313" y="603504"/>
            <a:ext cx="6154737" cy="5376510"/>
          </a:xfrm>
          <a:blipFill>
            <a:blip r:embed="rId2">
              <a:alphaModFix amt="70000"/>
            </a:blip>
            <a:stretch>
              <a:fillRect/>
            </a:stretch>
          </a:blipFill>
        </p:spPr>
        <p:txBody>
          <a:bodyPr/>
          <a:lstStyle>
            <a:lvl1pPr marL="0" indent="0">
              <a:buNone/>
              <a:defRPr/>
            </a:lvl1pPr>
          </a:lstStyle>
          <a:p>
            <a:r>
              <a:rPr lang="en-US" dirty="0"/>
              <a: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5BA7E7A9-8F57-417B-88FB-B1D64F1AC01B}" type="datetime2">
              <a:rPr lang="en-US" smtClean="0"/>
              <a:t>Monday, October 13, 2025</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‹N›</a:t>
            </a:fld>
            <a:endParaRPr lang="en-US"/>
          </a:p>
        </p:txBody>
      </p:sp>
    </p:spTree>
    <p:extLst>
      <p:ext uri="{BB962C8B-B14F-4D97-AF65-F5344CB8AC3E}">
        <p14:creationId xmlns:p14="http://schemas.microsoft.com/office/powerpoint/2010/main" val="1754845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1"/>
      </p:bgRef>
    </p:bg>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80E46A2F-19F0-DFCD-9CE3-04C79F793D8F}"/>
              </a:ext>
            </a:extLst>
          </p:cNvPr>
          <p:cNvSpPr/>
          <p:nvPr/>
        </p:nvSpPr>
        <p:spPr>
          <a:xfrm>
            <a:off x="0" y="0"/>
            <a:ext cx="12192000" cy="6858000"/>
          </a:xfrm>
          <a:prstGeom prst="rect">
            <a:avLst/>
          </a:prstGeom>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Rectangle 6">
            <a:extLst>
              <a:ext uri="{FF2B5EF4-FFF2-40B4-BE49-F238E27FC236}">
                <a16:creationId xmlns:a16="http://schemas.microsoft.com/office/drawing/2014/main" id="{C51DC8D0-ECB3-9C81-4ADA-D2C30B00B146}"/>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A9673D-65B2-D6C4-C53F-8652E7E8A8A2}"/>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32E07E3-56CC-285D-C461-695C95F6ECD4}"/>
              </a:ext>
            </a:extLst>
          </p:cNvPr>
          <p:cNvSpPr/>
          <p:nvPr/>
        </p:nvSpPr>
        <p:spPr>
          <a:xfrm rot="10800000">
            <a:off x="8115300" y="-1"/>
            <a:ext cx="4076700" cy="3200400"/>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013C450-5422-C684-DC49-499D1A1B957B}"/>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10881360"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731520" y="3657600"/>
            <a:ext cx="10881360" cy="27432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E6A2D682-AF11-4CFA-BF2E-979A17FB8FE0}"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191455790"/>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875154-47EA-9315-F160-02DA5541D650}"/>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Rectangle 7">
            <a:extLst>
              <a:ext uri="{FF2B5EF4-FFF2-40B4-BE49-F238E27FC236}">
                <a16:creationId xmlns:a16="http://schemas.microsoft.com/office/drawing/2014/main" id="{9617130E-6216-789E-BE08-6D1E3E75622B}"/>
              </a:ext>
            </a:extLst>
          </p:cNvPr>
          <p:cNvSpPr/>
          <p:nvPr/>
        </p:nvSpPr>
        <p:spPr>
          <a:xfrm>
            <a:off x="-6" y="1"/>
            <a:ext cx="12192006" cy="3200400"/>
          </a:xfrm>
          <a:prstGeom prst="rect">
            <a:avLst/>
          </a:prstGeom>
          <a:gradFill>
            <a:gsLst>
              <a:gs pos="8000">
                <a:srgbClr val="D861D4"/>
              </a:gs>
              <a:gs pos="100000">
                <a:srgbClr val="DA002F">
                  <a:alpha val="77647"/>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499983-7B9C-7C3D-25C2-1715A4226DE4}"/>
              </a:ext>
            </a:extLst>
          </p:cNvPr>
          <p:cNvSpPr/>
          <p:nvPr/>
        </p:nvSpPr>
        <p:spPr>
          <a:xfrm rot="16200000">
            <a:off x="4495799" y="-4495803"/>
            <a:ext cx="3200402" cy="12192003"/>
          </a:xfrm>
          <a:prstGeom prst="rect">
            <a:avLst/>
          </a:prstGeom>
          <a:gradFill>
            <a:gsLst>
              <a:gs pos="0">
                <a:srgbClr val="FE4A00">
                  <a:alpha val="49804"/>
                </a:srgbClr>
              </a:gs>
              <a:gs pos="99000">
                <a:srgbClr val="92248E">
                  <a:alpha val="62353"/>
                </a:srgb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0492B90-6109-F01B-1ABB-6BED7A1F1389}"/>
              </a:ext>
            </a:extLst>
          </p:cNvPr>
          <p:cNvSpPr/>
          <p:nvPr/>
        </p:nvSpPr>
        <p:spPr>
          <a:xfrm rot="10800000">
            <a:off x="8115300" y="-5"/>
            <a:ext cx="4076700" cy="3200404"/>
          </a:xfrm>
          <a:prstGeom prst="rect">
            <a:avLst/>
          </a:prstGeom>
          <a:gradFill>
            <a:gsLst>
              <a:gs pos="0">
                <a:srgbClr val="DA002F">
                  <a:alpha val="12941"/>
                </a:srgbClr>
              </a:gs>
              <a:gs pos="84000">
                <a:srgbClr val="FF907A">
                  <a:alpha val="20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1BDFB-261A-F796-17BC-584DAB2E77B1}"/>
              </a:ext>
            </a:extLst>
          </p:cNvPr>
          <p:cNvSpPr/>
          <p:nvPr/>
        </p:nvSpPr>
        <p:spPr>
          <a:xfrm rot="12508972">
            <a:off x="5601200" y="-1241452"/>
            <a:ext cx="4600694" cy="3518859"/>
          </a:xfrm>
          <a:custGeom>
            <a:avLst/>
            <a:gdLst>
              <a:gd name="connsiteX0" fmla="*/ 4600694 w 4600694"/>
              <a:gd name="connsiteY0" fmla="*/ 1140993 h 3518859"/>
              <a:gd name="connsiteX1" fmla="*/ 218087 w 4600694"/>
              <a:gd name="connsiteY1" fmla="*/ 3518859 h 3518859"/>
              <a:gd name="connsiteX2" fmla="*/ 141518 w 4600694"/>
              <a:gd name="connsiteY2" fmla="*/ 3334617 h 3518859"/>
              <a:gd name="connsiteX3" fmla="*/ 0 w 4600694"/>
              <a:gd name="connsiteY3" fmla="*/ 2502877 h 3518859"/>
              <a:gd name="connsiteX4" fmla="*/ 2502877 w 4600694"/>
              <a:gd name="connsiteY4" fmla="*/ 0 h 3518859"/>
              <a:gd name="connsiteX5" fmla="*/ 4526396 w 4600694"/>
              <a:gd name="connsiteY5" fmla="*/ 1029569 h 3518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0694" h="3518859">
                <a:moveTo>
                  <a:pt x="4600694" y="1140993"/>
                </a:moveTo>
                <a:lnTo>
                  <a:pt x="218087" y="3518859"/>
                </a:lnTo>
                <a:lnTo>
                  <a:pt x="141518" y="3334617"/>
                </a:lnTo>
                <a:cubicBezTo>
                  <a:pt x="49860" y="3074390"/>
                  <a:pt x="0" y="2794456"/>
                  <a:pt x="0" y="2502877"/>
                </a:cubicBezTo>
                <a:cubicBezTo>
                  <a:pt x="0" y="1120576"/>
                  <a:pt x="1120576" y="0"/>
                  <a:pt x="2502877" y="0"/>
                </a:cubicBezTo>
                <a:cubicBezTo>
                  <a:pt x="3334417" y="0"/>
                  <a:pt x="4071245" y="405511"/>
                  <a:pt x="4526396" y="1029569"/>
                </a:cubicBezTo>
                <a:close/>
              </a:path>
            </a:pathLst>
          </a:custGeom>
          <a:gradFill>
            <a:gsLst>
              <a:gs pos="31000">
                <a:srgbClr val="FF907A">
                  <a:alpha val="0"/>
                </a:srgbClr>
              </a:gs>
              <a:gs pos="85000">
                <a:srgbClr val="FFBCAF">
                  <a:alpha val="23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31520" y="1179576"/>
            <a:ext cx="9994392" cy="1728216"/>
          </a:xfrm>
        </p:spPr>
        <p:txBody>
          <a:bodyPr anchor="b">
            <a:normAutofit/>
          </a:bodyPr>
          <a:lstStyle>
            <a:lvl1pPr>
              <a:defRPr sz="600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731520" y="3931920"/>
            <a:ext cx="9994392" cy="1806728"/>
          </a:xfrm>
        </p:spPr>
        <p:txBody>
          <a:bodyPr vert="horz" lIns="91440" tIns="45720" rIns="91440" bIns="45720" rtlCol="0">
            <a:normAutofit/>
          </a:bodyPr>
          <a:lstStyle>
            <a:lvl1pPr marL="0" indent="0">
              <a:buNone/>
              <a:defRPr lang="en-US" sz="2400" dirty="0"/>
            </a:lvl1pPr>
            <a:lvl2pPr marL="228600" indent="0">
              <a:buNone/>
              <a:defRPr lang="en-US" sz="2000" dirty="0"/>
            </a:lvl2pPr>
            <a:lvl3pPr marL="457200" indent="0">
              <a:buNone/>
              <a:defRPr lang="en-US" sz="1800" dirty="0"/>
            </a:lvl3pPr>
            <a:lvl4pPr marL="685800" indent="0">
              <a:buNone/>
              <a:defRPr lang="en-US" sz="1600" dirty="0"/>
            </a:lvl4pPr>
            <a:lvl5pPr marL="914400" indent="0">
              <a:buNone/>
              <a:defRPr lang="en-US" sz="1400"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lvl1pPr>
              <a:defRPr>
                <a:solidFill>
                  <a:schemeClr val="tx1"/>
                </a:solidFill>
              </a:defRPr>
            </a:lvl1pPr>
          </a:lstStyle>
          <a:p>
            <a:fld id="{6C55A7E7-8442-4CE1-94AF-660039A73DEC}" type="datetime2">
              <a:rPr lang="en-US" smtClean="0"/>
              <a:t>Monday, October 13, 2025</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650997674"/>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Photo 4">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8E3E8-0931-8EEE-FF77-1C25EBBE79AA}"/>
              </a:ext>
            </a:extLst>
          </p:cNvPr>
          <p:cNvSpPr/>
          <p:nvPr/>
        </p:nvSpPr>
        <p:spPr>
          <a:xfrm>
            <a:off x="0" y="0"/>
            <a:ext cx="12192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3CE0C29-D9B0-E434-079F-9F0C40DF20EC}"/>
              </a:ext>
            </a:extLst>
          </p:cNvPr>
          <p:cNvSpPr/>
          <p:nvPr/>
        </p:nvSpPr>
        <p:spPr>
          <a:xfrm rot="5400000" flipH="1">
            <a:off x="-1399562" y="1399556"/>
            <a:ext cx="6875820" cy="4076703"/>
          </a:xfrm>
          <a:prstGeom prst="rect">
            <a:avLst/>
          </a:prstGeom>
          <a:gradFill>
            <a:gsLst>
              <a:gs pos="11000">
                <a:srgbClr val="92248E"/>
              </a:gs>
              <a:gs pos="100000">
                <a:srgbClr val="FF411C">
                  <a:alpha val="8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F9F604E-FEFA-3809-8244-5B72EE7BB044}"/>
              </a:ext>
            </a:extLst>
          </p:cNvPr>
          <p:cNvSpPr/>
          <p:nvPr/>
        </p:nvSpPr>
        <p:spPr>
          <a:xfrm rot="16200000">
            <a:off x="890124" y="3681875"/>
            <a:ext cx="2296453" cy="4076701"/>
          </a:xfrm>
          <a:prstGeom prst="rect">
            <a:avLst/>
          </a:prstGeom>
          <a:gradFill>
            <a:gsLst>
              <a:gs pos="0">
                <a:srgbClr val="DA002F">
                  <a:alpha val="55000"/>
                </a:srgbClr>
              </a:gs>
              <a:gs pos="100000">
                <a:srgbClr val="FF907A">
                  <a:alpha val="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8E261-930C-6A44-A568-9DD2A88D3526}"/>
              </a:ext>
            </a:extLst>
          </p:cNvPr>
          <p:cNvSpPr/>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rgbClr val="FFDBCC">
                  <a:alpha val="0"/>
                </a:srgbClr>
              </a:gs>
              <a:gs pos="100000">
                <a:srgbClr val="FF907A">
                  <a:alpha val="30000"/>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2648" y="850392"/>
            <a:ext cx="2935224" cy="3035808"/>
          </a:xfrm>
        </p:spPr>
        <p:txBody>
          <a:bodyPr vert="horz" lIns="91440" tIns="45720" rIns="91440" bIns="45720" rtlCol="0" anchor="t">
            <a:normAutofit/>
          </a:bodyPr>
          <a:lstStyle>
            <a:lvl1pPr>
              <a:defRPr lang="en-US"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12648" y="5001768"/>
            <a:ext cx="2926080" cy="1490472"/>
          </a:xfrm>
        </p:spPr>
        <p:txBody>
          <a:bodyPr vert="horz" lIns="91440" tIns="45720" rIns="91440" bIns="45720" rtlCol="0" anchor="ctr">
            <a:normAutofit/>
          </a:bodyPr>
          <a:lstStyle>
            <a:lvl1pPr marL="0" indent="0">
              <a:buNone/>
              <a:defRPr lang="en-US" sz="1600" cap="all" spc="400" baseline="0" dirty="0">
                <a:solidFill>
                  <a:schemeClr val="bg1"/>
                </a:solidFill>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a:xfrm>
            <a:off x="32004" y="6455664"/>
            <a:ext cx="548640" cy="365760"/>
          </a:xfrm>
        </p:spPr>
        <p:txBody>
          <a:bodyPr/>
          <a:lstStyle>
            <a:lvl1pPr>
              <a:defRPr>
                <a:solidFill>
                  <a:schemeClr val="bg1"/>
                </a:solidFill>
              </a:defRPr>
            </a:lvl1pPr>
          </a:lstStyle>
          <a:p>
            <a:fld id="{CC057153-B650-4DEB-B370-79DDCFDCE934}" type="slidenum">
              <a:rPr lang="en-US" smtClean="0"/>
              <a:pPr/>
              <a:t>‹N›</a:t>
            </a:fld>
            <a:endParaRPr lang="en-US"/>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a:xfrm>
            <a:off x="612648" y="6455664"/>
            <a:ext cx="3227832" cy="365760"/>
          </a:xfrm>
        </p:spPr>
        <p:txBody>
          <a:bodyPr/>
          <a:lstStyle>
            <a:lvl1pPr algn="l">
              <a:defRPr>
                <a:solidFill>
                  <a:schemeClr val="bg1"/>
                </a:solidFill>
              </a:defRPr>
            </a:lvl1pPr>
          </a:lstStyle>
          <a:p>
            <a:fld id="{49AB8F12-928D-4749-BF88-8ECDC7AAD3FC}" type="datetime2">
              <a:rPr lang="en-US" smtClean="0"/>
              <a:t>Monday, October 13, 2025</a:t>
            </a:fld>
            <a:endParaRPr lang="en-US"/>
          </a:p>
        </p:txBody>
      </p:sp>
      <p:sp>
        <p:nvSpPr>
          <p:cNvPr id="15" name="Picture Placeholder 14">
            <a:extLst>
              <a:ext uri="{FF2B5EF4-FFF2-40B4-BE49-F238E27FC236}">
                <a16:creationId xmlns:a16="http://schemas.microsoft.com/office/drawing/2014/main" id="{B889FC6C-F243-CA40-35F8-13153EA5EBE9}"/>
              </a:ext>
            </a:extLst>
          </p:cNvPr>
          <p:cNvSpPr>
            <a:spLocks noGrp="1"/>
          </p:cNvSpPr>
          <p:nvPr>
            <p:ph type="pic" sz="quarter" idx="13" hasCustomPrompt="1"/>
          </p:nvPr>
        </p:nvSpPr>
        <p:spPr>
          <a:xfrm>
            <a:off x="4076700" y="0"/>
            <a:ext cx="8115300" cy="6868452"/>
          </a:xfrm>
          <a:blipFill>
            <a:blip r:embed="rId2">
              <a:alphaModFix amt="7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160896854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FE7F8B-D1C1-6301-75A5-2EC4374F9AF1}"/>
              </a:ext>
            </a:extLst>
          </p:cNvPr>
          <p:cNvSpPr/>
          <p:nvPr/>
        </p:nvSpPr>
        <p:spPr>
          <a:xfrm flipH="1" flipV="1">
            <a:off x="-14449" y="0"/>
            <a:ext cx="1222473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C1D8467A-A1B6-E7E6-CAD4-E63E0FE2CCCB}"/>
              </a:ext>
            </a:extLst>
          </p:cNvPr>
          <p:cNvSpPr/>
          <p:nvPr/>
        </p:nvSpPr>
        <p:spPr>
          <a:xfrm flipV="1">
            <a:off x="-7227" y="-5046"/>
            <a:ext cx="12217513" cy="6865568"/>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a:extLst>
              <a:ext uri="{FF2B5EF4-FFF2-40B4-BE49-F238E27FC236}">
                <a16:creationId xmlns:a16="http://schemas.microsoft.com/office/drawing/2014/main" id="{2A9C06E7-BC9C-2F5F-5DD1-D04EB713C63D}"/>
              </a:ext>
            </a:extLst>
          </p:cNvPr>
          <p:cNvSpPr/>
          <p:nvPr/>
        </p:nvSpPr>
        <p:spPr>
          <a:xfrm rot="10800000" flipH="1" flipV="1">
            <a:off x="-25514" y="-5045"/>
            <a:ext cx="12217514" cy="6865568"/>
          </a:xfrm>
          <a:prstGeom prst="rect">
            <a:avLst/>
          </a:prstGeom>
          <a:gradFill>
            <a:gsLst>
              <a:gs pos="0">
                <a:srgbClr val="FA0036">
                  <a:alpha val="4000"/>
                </a:srgbClr>
              </a:gs>
              <a:gs pos="99000">
                <a:schemeClr val="accent2">
                  <a:alpha val="98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a:extLst>
              <a:ext uri="{FF2B5EF4-FFF2-40B4-BE49-F238E27FC236}">
                <a16:creationId xmlns:a16="http://schemas.microsoft.com/office/drawing/2014/main" id="{985261F8-8CD8-F2E0-C386-BE6A16D95BFC}"/>
              </a:ext>
            </a:extLst>
          </p:cNvPr>
          <p:cNvSpPr/>
          <p:nvPr/>
        </p:nvSpPr>
        <p:spPr>
          <a:xfrm rot="16200000" flipH="1" flipV="1">
            <a:off x="3802775" y="-3817222"/>
            <a:ext cx="4571999" cy="12206450"/>
          </a:xfrm>
          <a:prstGeom prst="rect">
            <a:avLst/>
          </a:prstGeom>
          <a:gradFill>
            <a:gsLst>
              <a:gs pos="0">
                <a:srgbClr val="D861D4">
                  <a:alpha val="0"/>
                </a:srgbClr>
              </a:gs>
              <a:gs pos="100000">
                <a:srgbClr val="FF7037">
                  <a:alpha val="66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a:extLst>
              <a:ext uri="{FF2B5EF4-FFF2-40B4-BE49-F238E27FC236}">
                <a16:creationId xmlns:a16="http://schemas.microsoft.com/office/drawing/2014/main" id="{D3D4A82C-6849-A88D-6D57-833E9A7481B9}"/>
              </a:ext>
            </a:extLst>
          </p:cNvPr>
          <p:cNvSpPr/>
          <p:nvPr/>
        </p:nvSpPr>
        <p:spPr>
          <a:xfrm rot="13168948" flipH="1" flipV="1">
            <a:off x="1027160" y="609473"/>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55CA38-7F60-D664-4EC0-C54B60C02BCF}"/>
              </a:ext>
            </a:extLst>
          </p:cNvPr>
          <p:cNvSpPr/>
          <p:nvPr/>
        </p:nvSpPr>
        <p:spPr>
          <a:xfrm rot="5400000" flipV="1">
            <a:off x="-1913484" y="1896512"/>
            <a:ext cx="6860522" cy="3062447"/>
          </a:xfrm>
          <a:prstGeom prst="rect">
            <a:avLst/>
          </a:prstGeom>
          <a:gradFill>
            <a:gsLst>
              <a:gs pos="0">
                <a:srgbClr val="FA0036">
                  <a:alpha val="62000"/>
                </a:srgbClr>
              </a:gs>
              <a:gs pos="77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557016" y="987552"/>
            <a:ext cx="7644384" cy="2944368"/>
          </a:xfrm>
        </p:spPr>
        <p:txBody>
          <a:bodyPr vert="horz" lIns="91440" tIns="45720" rIns="91440" bIns="45720" rtlCol="0" anchor="b">
            <a:normAutofit/>
          </a:bodyPr>
          <a:lstStyle>
            <a:lvl1pPr>
              <a:defRPr lang="en-US" sz="5400" cap="all" spc="70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538728" y="5294376"/>
            <a:ext cx="7644384" cy="1078992"/>
          </a:xfrm>
        </p:spPr>
        <p:txBody>
          <a:bodyPr vert="horz" lIns="91440" tIns="45720" rIns="91440" bIns="45720" rtlCol="0" anchor="ctr">
            <a:normAutofit/>
          </a:bodyPr>
          <a:lstStyle>
            <a:lvl1pPr marL="0" indent="0">
              <a:buNone/>
              <a:defRPr lang="en-US" cap="all" spc="400" baseline="0">
                <a:solidFill>
                  <a:schemeClr val="bg1"/>
                </a:solidFill>
                <a:latin typeface="+mj-lt"/>
              </a:defRPr>
            </a:lvl1pPr>
          </a:lstStyle>
          <a:p>
            <a:pPr lvl="0"/>
            <a:r>
              <a:rPr lang="en-US" dirty="0"/>
              <a:t>Click to edit Master subtitle style</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bg1"/>
                </a:solidFill>
              </a:defRPr>
            </a:lvl1pPr>
          </a:lstStyle>
          <a:p>
            <a:fld id="{147C96FE-5406-4B76-90F0-AEB848DA4305}" type="datetime2">
              <a:rPr lang="en-US" smtClean="0"/>
              <a:t>Monday, October 13, 2025</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316430858"/>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344B8E2B-A9B5-DCE0-5C06-E99F762397CB}"/>
              </a:ext>
            </a:extLst>
          </p:cNvPr>
          <p:cNvSpPr/>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8C38FEA-146D-53B3-36B0-5CBD8040636E}"/>
              </a:ext>
            </a:extLst>
          </p:cNvPr>
          <p:cNvSpPr/>
          <p:nvPr/>
        </p:nvSpPr>
        <p:spPr>
          <a:xfrm flipH="1">
            <a:off x="9143995" y="0"/>
            <a:ext cx="3076356" cy="6858000"/>
          </a:xfrm>
          <a:prstGeom prst="rect">
            <a:avLst/>
          </a:prstGeom>
          <a:gradFill>
            <a:gsLst>
              <a:gs pos="0">
                <a:srgbClr val="FF907A"/>
              </a:gs>
              <a:gs pos="100000">
                <a:srgbClr val="DA002F">
                  <a:alpha val="85882"/>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84D35E-A520-CA7A-97CB-6D815AB4CC5D}"/>
              </a:ext>
            </a:extLst>
          </p:cNvPr>
          <p:cNvSpPr/>
          <p:nvPr/>
        </p:nvSpPr>
        <p:spPr>
          <a:xfrm flipH="1">
            <a:off x="9143990" y="-1"/>
            <a:ext cx="3076355" cy="4572001"/>
          </a:xfrm>
          <a:prstGeom prst="rect">
            <a:avLst/>
          </a:prstGeom>
          <a:gradFill>
            <a:gsLst>
              <a:gs pos="26000">
                <a:srgbClr val="FE4A00">
                  <a:alpha val="0"/>
                </a:srgbClr>
              </a:gs>
              <a:gs pos="100000">
                <a:srgbClr val="DA002F">
                  <a:alpha val="65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5E890B-58C1-DD36-E90B-FFF0BE0CB5CB}"/>
              </a:ext>
            </a:extLst>
          </p:cNvPr>
          <p:cNvSpPr/>
          <p:nvPr/>
        </p:nvSpPr>
        <p:spPr>
          <a:xfrm rot="5400000" flipH="1">
            <a:off x="7253161" y="1890822"/>
            <a:ext cx="6858001" cy="3076355"/>
          </a:xfrm>
          <a:prstGeom prst="rect">
            <a:avLst/>
          </a:prstGeom>
          <a:gradFill>
            <a:gsLst>
              <a:gs pos="2000">
                <a:srgbClr val="9B3597"/>
              </a:gs>
              <a:gs pos="60000">
                <a:srgbClr val="D861D4">
                  <a:alpha val="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BCD52CC-E8F2-3220-AE19-8A482DD1F236}"/>
              </a:ext>
            </a:extLst>
          </p:cNvPr>
          <p:cNvSpPr/>
          <p:nvPr/>
        </p:nvSpPr>
        <p:spPr>
          <a:xfrm rot="12508972">
            <a:off x="7949750" y="1673989"/>
            <a:ext cx="3201591" cy="4397456"/>
          </a:xfrm>
          <a:custGeom>
            <a:avLst/>
            <a:gdLst>
              <a:gd name="connsiteX0" fmla="*/ 3201591 w 3201591"/>
              <a:gd name="connsiteY0" fmla="*/ 4296647 h 4397456"/>
              <a:gd name="connsiteX1" fmla="*/ 3007294 w 3201591"/>
              <a:gd name="connsiteY1" fmla="*/ 4346606 h 4397456"/>
              <a:gd name="connsiteX2" fmla="*/ 2502877 w 3201591"/>
              <a:gd name="connsiteY2" fmla="*/ 4397456 h 4397456"/>
              <a:gd name="connsiteX3" fmla="*/ 0 w 3201591"/>
              <a:gd name="connsiteY3" fmla="*/ 1894579 h 4397456"/>
              <a:gd name="connsiteX4" fmla="*/ 733076 w 3201591"/>
              <a:gd name="connsiteY4" fmla="*/ 124777 h 4397456"/>
              <a:gd name="connsiteX5" fmla="*/ 870365 w 3201591"/>
              <a:gd name="connsiteY5" fmla="*/ 0 h 43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1591" h="4397456">
                <a:moveTo>
                  <a:pt x="3201591" y="4296647"/>
                </a:moveTo>
                <a:lnTo>
                  <a:pt x="3007294" y="4346606"/>
                </a:lnTo>
                <a:cubicBezTo>
                  <a:pt x="2844362" y="4379947"/>
                  <a:pt x="2675664" y="4397456"/>
                  <a:pt x="2502877" y="4397456"/>
                </a:cubicBezTo>
                <a:cubicBezTo>
                  <a:pt x="1120576" y="4397456"/>
                  <a:pt x="0" y="3276880"/>
                  <a:pt x="0" y="1894579"/>
                </a:cubicBezTo>
                <a:cubicBezTo>
                  <a:pt x="0" y="1203428"/>
                  <a:pt x="280144" y="577709"/>
                  <a:pt x="733076" y="124777"/>
                </a:cubicBezTo>
                <a:lnTo>
                  <a:pt x="870365" y="0"/>
                </a:lnTo>
                <a:close/>
              </a:path>
            </a:pathLst>
          </a:custGeom>
          <a:gradFill>
            <a:gsLst>
              <a:gs pos="31000">
                <a:srgbClr val="FF907A">
                  <a:alpha val="0"/>
                </a:srgbClr>
              </a:gs>
              <a:gs pos="85000">
                <a:srgbClr val="FFBCAF">
                  <a:alpha val="1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612648"/>
            <a:ext cx="7004304" cy="3557016"/>
          </a:xfrm>
        </p:spPr>
        <p:txBody>
          <a:bodyPr vert="horz" lIns="91440" tIns="45720" rIns="91440" bIns="45720" rtlCol="0" anchor="t">
            <a:normAutofit/>
          </a:bodyPr>
          <a:lstStyle>
            <a:lvl1pPr>
              <a:defRPr lang="en-US" sz="4800" cap="all" spc="550" baseline="0"/>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a:latin typeface="+mj-lt"/>
              </a:defRPr>
            </a:lvl1pPr>
          </a:lstStyle>
          <a:p>
            <a:pPr lvl="0"/>
            <a:r>
              <a:rPr lang="en-US" dirty="0"/>
              <a:t>Click to edit Master subtitle style</a:t>
            </a:r>
          </a:p>
        </p:txBody>
      </p:sp>
      <p:sp>
        <p:nvSpPr>
          <p:cNvPr id="13" name="Footer Placeholder 12">
            <a:extLst>
              <a:ext uri="{FF2B5EF4-FFF2-40B4-BE49-F238E27FC236}">
                <a16:creationId xmlns:a16="http://schemas.microsoft.com/office/drawing/2014/main" id="{FED2F463-51E0-AB87-A5B5-6942461AD535}"/>
              </a:ext>
            </a:extLst>
          </p:cNvPr>
          <p:cNvSpPr>
            <a:spLocks noGrp="1"/>
          </p:cNvSpPr>
          <p:nvPr>
            <p:ph type="ftr" sz="quarter" idx="11"/>
          </p:nvPr>
        </p:nvSpPr>
        <p:spPr/>
        <p:txBody>
          <a:bodyPr/>
          <a:lstStyle/>
          <a:p>
            <a:r>
              <a:rPr lang="en-US"/>
              <a:t>Sample Footer Text</a:t>
            </a:r>
          </a:p>
        </p:txBody>
      </p:sp>
      <p:sp>
        <p:nvSpPr>
          <p:cNvPr id="12" name="Date Placeholder 11">
            <a:extLst>
              <a:ext uri="{FF2B5EF4-FFF2-40B4-BE49-F238E27FC236}">
                <a16:creationId xmlns:a16="http://schemas.microsoft.com/office/drawing/2014/main" id="{30796B80-FA43-2B89-5F9F-72443F8E5C6E}"/>
              </a:ext>
            </a:extLst>
          </p:cNvPr>
          <p:cNvSpPr>
            <a:spLocks noGrp="1"/>
          </p:cNvSpPr>
          <p:nvPr>
            <p:ph type="dt" sz="half" idx="10"/>
          </p:nvPr>
        </p:nvSpPr>
        <p:spPr>
          <a:xfrm>
            <a:off x="4954909" y="6455664"/>
            <a:ext cx="3472868" cy="365760"/>
          </a:xfrm>
        </p:spPr>
        <p:txBody>
          <a:bodyPr/>
          <a:lstStyle>
            <a:lvl1pPr>
              <a:defRPr>
                <a:solidFill>
                  <a:schemeClr val="tx1"/>
                </a:solidFill>
              </a:defRPr>
            </a:lvl1pPr>
          </a:lstStyle>
          <a:p>
            <a:fld id="{EA5E9B5D-77AD-44FE-8B20-C539C41BDBAA}" type="datetime2">
              <a:rPr lang="en-US" smtClean="0"/>
              <a:t>Monday, October 13, 2025</a:t>
            </a:fld>
            <a:endParaRPr lang="en-US"/>
          </a:p>
        </p:txBody>
      </p:sp>
      <p:sp>
        <p:nvSpPr>
          <p:cNvPr id="14" name="Slide Number Placeholder 13">
            <a:extLst>
              <a:ext uri="{FF2B5EF4-FFF2-40B4-BE49-F238E27FC236}">
                <a16:creationId xmlns:a16="http://schemas.microsoft.com/office/drawing/2014/main" id="{FC1096F3-B460-B6B3-0D52-AEFDD7F69A2E}"/>
              </a:ext>
            </a:extLst>
          </p:cNvPr>
          <p:cNvSpPr>
            <a:spLocks noGrp="1"/>
          </p:cNvSpPr>
          <p:nvPr>
            <p:ph type="sldNum" sz="quarter" idx="12"/>
          </p:nvPr>
        </p:nvSpPr>
        <p:spPr>
          <a:xfrm>
            <a:off x="8409489" y="6455664"/>
            <a:ext cx="548640" cy="365760"/>
          </a:xfrm>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34737798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F7CFA0-C3A1-5564-DD4B-90674874B08D}"/>
              </a:ext>
            </a:extLst>
          </p:cNvPr>
          <p:cNvSpPr/>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E2F783-0ED7-1F0B-219A-198549E350DD}"/>
              </a:ext>
            </a:extLst>
          </p:cNvPr>
          <p:cNvSpPr/>
          <p:nvPr/>
        </p:nvSpPr>
        <p:spPr>
          <a:xfrm>
            <a:off x="-6" y="-25866"/>
            <a:ext cx="12192005" cy="4589428"/>
          </a:xfrm>
          <a:prstGeom prst="rect">
            <a:avLst/>
          </a:prstGeom>
          <a:gradFill>
            <a:gsLst>
              <a:gs pos="8000">
                <a:srgbClr val="D861D4"/>
              </a:gs>
              <a:gs pos="100000">
                <a:srgbClr val="DA002F">
                  <a:alpha val="85000"/>
                </a:srgb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2F09062-D41B-0E2E-C1C0-F27562ED9597}"/>
              </a:ext>
            </a:extLst>
          </p:cNvPr>
          <p:cNvSpPr/>
          <p:nvPr/>
        </p:nvSpPr>
        <p:spPr>
          <a:xfrm rot="16200000">
            <a:off x="3805950" y="-3822495"/>
            <a:ext cx="4580101" cy="12191999"/>
          </a:xfrm>
          <a:prstGeom prst="rect">
            <a:avLst/>
          </a:prstGeom>
          <a:gradFill>
            <a:gsLst>
              <a:gs pos="0">
                <a:srgbClr val="FE4A00">
                  <a:alpha val="50000"/>
                </a:srgbClr>
              </a:gs>
              <a:gs pos="99000">
                <a:srgbClr val="A3299D"/>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BA6D366-64E2-13D3-2734-861E811E1F1A}"/>
              </a:ext>
            </a:extLst>
          </p:cNvPr>
          <p:cNvSpPr/>
          <p:nvPr/>
        </p:nvSpPr>
        <p:spPr>
          <a:xfrm rot="10800000">
            <a:off x="8150806" y="-25872"/>
            <a:ext cx="4041192" cy="4589427"/>
          </a:xfrm>
          <a:prstGeom prst="rect">
            <a:avLst/>
          </a:prstGeom>
          <a:gradFill>
            <a:gsLst>
              <a:gs pos="0">
                <a:srgbClr val="DA002F">
                  <a:alpha val="0"/>
                </a:srgbClr>
              </a:gs>
              <a:gs pos="84000">
                <a:srgbClr val="FF907A">
                  <a:alpha val="32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E5B9BA8-AE27-B639-DB51-7E498FA9422B}"/>
              </a:ext>
            </a:extLst>
          </p:cNvPr>
          <p:cNvSpPr/>
          <p:nvPr/>
        </p:nvSpPr>
        <p:spPr>
          <a:xfrm rot="12508972">
            <a:off x="5485611" y="-1118641"/>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41000">
                <a:srgbClr val="FF907A">
                  <a:alpha val="0"/>
                </a:srgbClr>
              </a:gs>
              <a:gs pos="100000">
                <a:srgbClr val="FFBCAF">
                  <a:alpha val="33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31520" y="585216"/>
            <a:ext cx="6858000" cy="3200400"/>
          </a:xfrm>
        </p:spPr>
        <p:txBody>
          <a:bodyPr vert="horz" lIns="91440" tIns="45720" rIns="91440" bIns="45720" rtlCol="0" anchor="b">
            <a:normAutofit/>
          </a:bodyPr>
          <a:lstStyle>
            <a:lvl1pPr>
              <a:defRPr lang="en-US" sz="4800" cap="all" spc="550" baseline="0">
                <a:solidFill>
                  <a:schemeClr val="bg1"/>
                </a:solidFill>
              </a:defRPr>
            </a:lvl1pPr>
          </a:lstStyle>
          <a:p>
            <a:pPr lvl="0">
              <a:lnSpc>
                <a:spcPct val="110000"/>
              </a:lnSpc>
            </a:pPr>
            <a:r>
              <a:rPr lang="en-US" dirty="0"/>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31520" y="4965192"/>
            <a:ext cx="6391656" cy="1490472"/>
          </a:xfrm>
        </p:spPr>
        <p:txBody>
          <a:bodyPr vert="horz" lIns="91440" tIns="45720" rIns="91440" bIns="45720" rtlCol="0" anchor="ctr">
            <a:normAutofit/>
          </a:bodyPr>
          <a:lstStyle>
            <a:lvl1pPr marL="0" indent="0">
              <a:buNone/>
              <a:defRPr lang="en-US" cap="all" spc="400" baseline="0" dirty="0">
                <a:latin typeface="+mj-lt"/>
              </a:defRPr>
            </a:lvl1pPr>
          </a:lstStyle>
          <a:p>
            <a:pPr lvl="0"/>
            <a:r>
              <a:rPr lang="en-US" dirty="0"/>
              <a:t>Click to edit Master subtitle style</a:t>
            </a:r>
          </a:p>
        </p:txBody>
      </p:sp>
      <p:sp>
        <p:nvSpPr>
          <p:cNvPr id="18" name="Footer Placeholder 17">
            <a:extLst>
              <a:ext uri="{FF2B5EF4-FFF2-40B4-BE49-F238E27FC236}">
                <a16:creationId xmlns:a16="http://schemas.microsoft.com/office/drawing/2014/main" id="{EEDD729C-2F42-9729-3280-C9066997083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17" name="Date Placeholder 16">
            <a:extLst>
              <a:ext uri="{FF2B5EF4-FFF2-40B4-BE49-F238E27FC236}">
                <a16:creationId xmlns:a16="http://schemas.microsoft.com/office/drawing/2014/main" id="{7911B295-8CBE-7949-8048-EBF414619287}"/>
              </a:ext>
            </a:extLst>
          </p:cNvPr>
          <p:cNvSpPr>
            <a:spLocks noGrp="1"/>
          </p:cNvSpPr>
          <p:nvPr>
            <p:ph type="dt" sz="half" idx="10"/>
          </p:nvPr>
        </p:nvSpPr>
        <p:spPr/>
        <p:txBody>
          <a:bodyPr/>
          <a:lstStyle>
            <a:lvl1pPr>
              <a:defRPr>
                <a:solidFill>
                  <a:schemeClr val="tx1"/>
                </a:solidFill>
              </a:defRPr>
            </a:lvl1pPr>
          </a:lstStyle>
          <a:p>
            <a:fld id="{CF62DA7C-8C40-4C35-BF31-0BEE1D6EC4C6}" type="datetime2">
              <a:rPr lang="en-US" smtClean="0"/>
              <a:t>Monday, October 13, 2025</a:t>
            </a:fld>
            <a:endParaRPr lang="en-US"/>
          </a:p>
        </p:txBody>
      </p:sp>
      <p:sp>
        <p:nvSpPr>
          <p:cNvPr id="19" name="Slide Number Placeholder 18">
            <a:extLst>
              <a:ext uri="{FF2B5EF4-FFF2-40B4-BE49-F238E27FC236}">
                <a16:creationId xmlns:a16="http://schemas.microsoft.com/office/drawing/2014/main" id="{036F8F79-3CDB-6415-DDB2-2D674522D5B0}"/>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110365724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1BDDB7-A96E-2151-63B9-28A103D980D2}"/>
              </a:ext>
            </a:extLst>
          </p:cNvPr>
          <p:cNvSpPr/>
          <p:nvPr/>
        </p:nvSpPr>
        <p:spPr>
          <a:xfrm flipH="1">
            <a:off x="-7229" y="-2522"/>
            <a:ext cx="12217516"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ectangle 8">
            <a:extLst>
              <a:ext uri="{FF2B5EF4-FFF2-40B4-BE49-F238E27FC236}">
                <a16:creationId xmlns:a16="http://schemas.microsoft.com/office/drawing/2014/main" id="{6DA992C5-451E-EC0E-D54A-B0AA21D57F04}"/>
              </a:ext>
            </a:extLst>
          </p:cNvPr>
          <p:cNvSpPr/>
          <p:nvPr/>
        </p:nvSpPr>
        <p:spPr>
          <a:xfrm>
            <a:off x="-7227" y="-5045"/>
            <a:ext cx="12217513" cy="6860523"/>
          </a:xfrm>
          <a:prstGeom prst="rect">
            <a:avLst/>
          </a:prstGeom>
          <a:gradFill>
            <a:gsLst>
              <a:gs pos="0">
                <a:srgbClr val="FF411C">
                  <a:alpha val="66000"/>
                </a:srgbClr>
              </a:gs>
              <a:gs pos="99000">
                <a:srgbClr val="962077"/>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5A4914C5-E872-F937-694B-9226A87D21A6}"/>
              </a:ext>
            </a:extLst>
          </p:cNvPr>
          <p:cNvSpPr/>
          <p:nvPr/>
        </p:nvSpPr>
        <p:spPr>
          <a:xfrm rot="10800000" flipH="1">
            <a:off x="7226" y="-5045"/>
            <a:ext cx="12203060" cy="6863044"/>
          </a:xfrm>
          <a:prstGeom prst="rect">
            <a:avLst/>
          </a:prstGeom>
          <a:gradFill>
            <a:gsLst>
              <a:gs pos="0">
                <a:srgbClr val="FA0036">
                  <a:alpha val="4000"/>
                </a:srgbClr>
              </a:gs>
              <a:gs pos="99000">
                <a:srgbClr val="92248E">
                  <a:alpha val="97647"/>
                </a:srgb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a:extLst>
              <a:ext uri="{FF2B5EF4-FFF2-40B4-BE49-F238E27FC236}">
                <a16:creationId xmlns:a16="http://schemas.microsoft.com/office/drawing/2014/main" id="{7B2BF5D5-EB9E-9501-6A32-C2BB4C8ED6A7}"/>
              </a:ext>
            </a:extLst>
          </p:cNvPr>
          <p:cNvSpPr/>
          <p:nvPr/>
        </p:nvSpPr>
        <p:spPr>
          <a:xfrm rot="5400000" flipH="1">
            <a:off x="4958529" y="-4965758"/>
            <a:ext cx="2286000" cy="12217514"/>
          </a:xfrm>
          <a:prstGeom prst="rect">
            <a:avLst/>
          </a:prstGeom>
          <a:gradFill>
            <a:gsLst>
              <a:gs pos="20000">
                <a:srgbClr val="D861D4">
                  <a:alpha val="0"/>
                </a:srgbClr>
              </a:gs>
              <a:gs pos="100000">
                <a:srgbClr val="FF7037">
                  <a:alpha val="66000"/>
                </a:srgb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a:extLst>
              <a:ext uri="{FF2B5EF4-FFF2-40B4-BE49-F238E27FC236}">
                <a16:creationId xmlns:a16="http://schemas.microsoft.com/office/drawing/2014/main" id="{90768E01-CF59-AC8E-6819-61512B528C04}"/>
              </a:ext>
            </a:extLst>
          </p:cNvPr>
          <p:cNvSpPr/>
          <p:nvPr/>
        </p:nvSpPr>
        <p:spPr>
          <a:xfrm rot="8431052" flipH="1">
            <a:off x="1403739" y="524809"/>
            <a:ext cx="5005754" cy="5005754"/>
          </a:xfrm>
          <a:prstGeom prst="ellipse">
            <a:avLst/>
          </a:prstGeom>
          <a:gradFill>
            <a:gsLst>
              <a:gs pos="31000">
                <a:srgbClr val="FF907A">
                  <a:alpha val="0"/>
                </a:srgbClr>
              </a:gs>
              <a:gs pos="85000">
                <a:srgbClr val="FFBCAF">
                  <a:alpha val="2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86865A1-AC73-67A9-BC14-E75D3F26BDE9}"/>
              </a:ext>
            </a:extLst>
          </p:cNvPr>
          <p:cNvSpPr/>
          <p:nvPr/>
        </p:nvSpPr>
        <p:spPr>
          <a:xfrm rot="16200000">
            <a:off x="-1913484" y="1896512"/>
            <a:ext cx="6860522" cy="3062447"/>
          </a:xfrm>
          <a:prstGeom prst="rect">
            <a:avLst/>
          </a:prstGeom>
          <a:gradFill>
            <a:gsLst>
              <a:gs pos="0">
                <a:srgbClr val="FA0036">
                  <a:alpha val="31000"/>
                </a:srgbClr>
              </a:gs>
              <a:gs pos="43000">
                <a:srgbClr val="FF907A">
                  <a:alpha val="16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3657600" y="2807208"/>
            <a:ext cx="7644384" cy="3346704"/>
          </a:xfrm>
        </p:spPr>
        <p:txBody>
          <a:bodyPr anchor="t">
            <a:normAutofit/>
          </a:bodyPr>
          <a:lstStyle>
            <a:lvl1pPr>
              <a:lnSpc>
                <a:spcPct val="110000"/>
              </a:lnSpc>
              <a:defRPr sz="5400" cap="all" spc="700" baseline="0">
                <a:solidFill>
                  <a:schemeClr val="bg1"/>
                </a:solidFill>
              </a:defRPr>
            </a:lvl1pPr>
          </a:lstStyle>
          <a:p>
            <a:r>
              <a:rPr lang="en-US" dirty="0"/>
              <a:t>Click to edit Master title style</a:t>
            </a:r>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90CDE5F3-2407-4677-A1D3-6CAAB85FF193}" type="datetime2">
              <a:rPr lang="en-US" smtClean="0"/>
              <a:t>Monday, October 13, 2025</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‹N›</a:t>
            </a:fld>
            <a:endParaRPr lang="en-US"/>
          </a:p>
        </p:txBody>
      </p:sp>
    </p:spTree>
    <p:extLst>
      <p:ext uri="{BB962C8B-B14F-4D97-AF65-F5344CB8AC3E}">
        <p14:creationId xmlns:p14="http://schemas.microsoft.com/office/powerpoint/2010/main" val="400276205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2E3211F5-0F92-9768-CA9E-42BD20D242AD}"/>
              </a:ext>
            </a:extLst>
          </p:cNvPr>
          <p:cNvSpPr/>
          <p:nvPr/>
        </p:nvSpPr>
        <p:spPr>
          <a:xfrm rot="10800000" flipH="1">
            <a:off x="0" y="6410026"/>
            <a:ext cx="12192000" cy="448056"/>
          </a:xfrm>
          <a:prstGeom prst="rect">
            <a:avLst/>
          </a:prstGeom>
          <a:gradFill>
            <a:gsLst>
              <a:gs pos="62000">
                <a:srgbClr val="FE4A00">
                  <a:alpha val="66667"/>
                </a:srgbClr>
              </a:gs>
              <a:gs pos="100000">
                <a:srgbClr val="DA002F">
                  <a:alpha val="84706"/>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965722-DE3B-A05F-AE94-E31AF26EBF9D}"/>
              </a:ext>
            </a:extLst>
          </p:cNvPr>
          <p:cNvSpPr/>
          <p:nvPr/>
        </p:nvSpPr>
        <p:spPr>
          <a:xfrm flipH="1">
            <a:off x="4076700" y="6409937"/>
            <a:ext cx="8115298" cy="448063"/>
          </a:xfrm>
          <a:prstGeom prst="rect">
            <a:avLst/>
          </a:prstGeom>
          <a:gradFill>
            <a:gsLst>
              <a:gs pos="9000">
                <a:srgbClr val="E349BB">
                  <a:alpha val="61961"/>
                </a:srgbClr>
              </a:gs>
              <a:gs pos="99000">
                <a:srgbClr val="92248E"/>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033272" y="347472"/>
            <a:ext cx="9985248" cy="132588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033272" y="1837944"/>
            <a:ext cx="9985248" cy="4352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rot="5400000">
            <a:off x="-1581912" y="1682496"/>
            <a:ext cx="3557016" cy="365760"/>
          </a:xfrm>
          <a:prstGeom prst="rect">
            <a:avLst/>
          </a:prstGeom>
        </p:spPr>
        <p:txBody>
          <a:bodyPr vert="horz" lIns="91440" tIns="45720" rIns="91440" bIns="45720" rtlCol="0" anchor="ctr"/>
          <a:lstStyle>
            <a:lvl1pPr algn="l">
              <a:defRPr sz="800" b="1">
                <a:solidFill>
                  <a:schemeClr val="tx1"/>
                </a:solidFill>
                <a:latin typeface="+mj-lt"/>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6922008" y="6455664"/>
            <a:ext cx="4672584" cy="365760"/>
          </a:xfrm>
          <a:prstGeom prst="rect">
            <a:avLst/>
          </a:prstGeom>
        </p:spPr>
        <p:txBody>
          <a:bodyPr vert="horz" lIns="91440" tIns="45720" rIns="91440" bIns="45720" rtlCol="0" anchor="ctr"/>
          <a:lstStyle>
            <a:lvl1pPr algn="r">
              <a:defRPr sz="800" cap="all" spc="300" baseline="0">
                <a:solidFill>
                  <a:schemeClr val="bg1"/>
                </a:solidFill>
              </a:defRPr>
            </a:lvl1pPr>
          </a:lstStyle>
          <a:p>
            <a:fld id="{44B18395-0889-4BC6-AD6C-1D222A52CB91}" type="datetime2">
              <a:rPr lang="en-US" smtClean="0"/>
              <a:t>Monday, October 13, 2025</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76304" y="6455664"/>
            <a:ext cx="548640" cy="365760"/>
          </a:xfrm>
          <a:prstGeom prst="rect">
            <a:avLst/>
          </a:prstGeom>
        </p:spPr>
        <p:txBody>
          <a:bodyPr vert="horz" lIns="91440" tIns="45720" rIns="91440" bIns="45720" rtlCol="0" anchor="ctr"/>
          <a:lstStyle>
            <a:lvl1pPr algn="r">
              <a:defRPr sz="800" spc="200" baseline="0">
                <a:solidFill>
                  <a:schemeClr val="bg1"/>
                </a:solidFill>
              </a:defRPr>
            </a:lvl1pPr>
          </a:lstStyle>
          <a:p>
            <a:fld id="{CC057153-B650-4DEB-B370-79DDCFDCE934}" type="slidenum">
              <a:rPr lang="en-US" smtClean="0"/>
              <a:pPr/>
              <a:t>‹N›</a:t>
            </a:fld>
            <a:endParaRPr lang="en-US"/>
          </a:p>
        </p:txBody>
      </p:sp>
    </p:spTree>
    <p:extLst>
      <p:ext uri="{BB962C8B-B14F-4D97-AF65-F5344CB8AC3E}">
        <p14:creationId xmlns:p14="http://schemas.microsoft.com/office/powerpoint/2010/main" val="288685423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 id="2147483882" r:id="rId21"/>
    <p:sldLayoutId id="2147483883" r:id="rId22"/>
    <p:sldLayoutId id="2147483884" r:id="rId23"/>
    <p:sldLayoutId id="2147483885" r:id="rId24"/>
    <p:sldLayoutId id="2147483886" r:id="rId25"/>
    <p:sldLayoutId id="2147483887" r:id="rId26"/>
    <p:sldLayoutId id="2147483888" r:id="rId27"/>
    <p:sldLayoutId id="2147483889" r:id="rId28"/>
    <p:sldLayoutId id="2147483890" r:id="rId29"/>
    <p:sldLayoutId id="2147483891" r:id="rId30"/>
    <p:sldLayoutId id="2147483892" r:id="rId31"/>
    <p:sldLayoutId id="2147483861" r:id="rId32"/>
    <p:sldLayoutId id="2147483893" r:id="rId33"/>
    <p:sldLayoutId id="2147483894" r:id="rId34"/>
    <p:sldLayoutId id="2147483895" r:id="rId35"/>
    <p:sldLayoutId id="2147483896" r:id="rId36"/>
    <p:sldLayoutId id="2147483897" r:id="rId37"/>
    <p:sldLayoutId id="2147483898" r:id="rId38"/>
    <p:sldLayoutId id="2147483899" r:id="rId39"/>
    <p:sldLayoutId id="2147483907" r:id="rId40"/>
    <p:sldLayoutId id="2147483900" r:id="rId41"/>
    <p:sldLayoutId id="2147483901" r:id="rId42"/>
    <p:sldLayoutId id="2147483902" r:id="rId43"/>
    <p:sldLayoutId id="2147483903" r:id="rId44"/>
    <p:sldLayoutId id="2147483904" r:id="rId45"/>
    <p:sldLayoutId id="2147483905" r:id="rId46"/>
    <p:sldLayoutId id="2147483906" r:id="rId47"/>
    <p:sldLayoutId id="2147483860" r:id="rId48"/>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35.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28.png"/><Relationship Id="rId21" Type="http://schemas.openxmlformats.org/officeDocument/2006/relationships/image" Target="../media/image39.png"/><Relationship Id="rId7" Type="http://schemas.openxmlformats.org/officeDocument/2006/relationships/image" Target="../media/image32.png"/><Relationship Id="rId12" Type="http://schemas.openxmlformats.org/officeDocument/2006/relationships/customXml" Target="../ink/ink4.xml"/><Relationship Id="rId17" Type="http://schemas.openxmlformats.org/officeDocument/2006/relationships/image" Target="../media/image37.png"/><Relationship Id="rId25"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customXml" Target="../ink/ink6.xml"/><Relationship Id="rId20" Type="http://schemas.openxmlformats.org/officeDocument/2006/relationships/customXml" Target="../ink/ink8.xml"/><Relationship Id="rId29" Type="http://schemas.openxmlformats.org/officeDocument/2006/relationships/image" Target="../media/image43.png"/><Relationship Id="rId1" Type="http://schemas.openxmlformats.org/officeDocument/2006/relationships/slideLayout" Target="../slideLayouts/slideLayout44.xml"/><Relationship Id="rId6" Type="http://schemas.openxmlformats.org/officeDocument/2006/relationships/customXml" Target="../ink/ink1.xml"/><Relationship Id="rId11" Type="http://schemas.openxmlformats.org/officeDocument/2006/relationships/image" Target="../media/image34.png"/><Relationship Id="rId24" Type="http://schemas.openxmlformats.org/officeDocument/2006/relationships/customXml" Target="../ink/ink10.xml"/><Relationship Id="rId5" Type="http://schemas.openxmlformats.org/officeDocument/2006/relationships/image" Target="../media/image30.png"/><Relationship Id="rId15" Type="http://schemas.openxmlformats.org/officeDocument/2006/relationships/image" Target="../media/image36.png"/><Relationship Id="rId23" Type="http://schemas.openxmlformats.org/officeDocument/2006/relationships/image" Target="../media/image40.png"/><Relationship Id="rId28" Type="http://schemas.openxmlformats.org/officeDocument/2006/relationships/customXml" Target="../ink/ink12.xml"/><Relationship Id="rId10" Type="http://schemas.openxmlformats.org/officeDocument/2006/relationships/customXml" Target="../ink/ink3.xml"/><Relationship Id="rId19" Type="http://schemas.openxmlformats.org/officeDocument/2006/relationships/image" Target="../media/image38.png"/><Relationship Id="rId31"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42.png"/><Relationship Id="rId30" Type="http://schemas.openxmlformats.org/officeDocument/2006/relationships/customXml" Target="../ink/ink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6.xml"/><Relationship Id="rId1" Type="http://schemas.openxmlformats.org/officeDocument/2006/relationships/slideLayout" Target="../slideLayouts/slideLayout44.xml"/><Relationship Id="rId4" Type="http://schemas.openxmlformats.org/officeDocument/2006/relationships/image" Target="../media/image47.JPG"/></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44.xml"/><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44.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07A844D-F393-2207-DEDF-0024AC1E62B2}"/>
              </a:ext>
            </a:extLst>
          </p:cNvPr>
          <p:cNvSpPr>
            <a:spLocks noGrp="1"/>
          </p:cNvSpPr>
          <p:nvPr>
            <p:ph type="title"/>
          </p:nvPr>
        </p:nvSpPr>
        <p:spPr>
          <a:xfrm>
            <a:off x="372913" y="2185602"/>
            <a:ext cx="4909152" cy="2212313"/>
          </a:xfrm>
        </p:spPr>
        <p:txBody>
          <a:bodyPr anchor="t">
            <a:normAutofit fontScale="90000"/>
          </a:bodyPr>
          <a:lstStyle/>
          <a:p>
            <a:r>
              <a:rPr lang="it-IT" dirty="0">
                <a:solidFill>
                  <a:schemeClr val="accent1"/>
                </a:solidFill>
              </a:rPr>
              <a:t>IMMAGINI IN URGENZA</a:t>
            </a:r>
            <a:br>
              <a:rPr lang="it-IT" dirty="0"/>
            </a:br>
            <a:br>
              <a:rPr lang="it-IT" dirty="0"/>
            </a:br>
            <a:r>
              <a:rPr lang="it-IT" dirty="0"/>
              <a:t>Errore Diagnostico e Ritardo Terapeutico:</a:t>
            </a:r>
            <a:br>
              <a:rPr lang="it-IT" dirty="0"/>
            </a:br>
            <a:r>
              <a:rPr lang="it-IT" dirty="0"/>
              <a:t>Urgenza o Osservazione?</a:t>
            </a:r>
          </a:p>
        </p:txBody>
      </p:sp>
      <p:sp>
        <p:nvSpPr>
          <p:cNvPr id="3" name="Sottotitolo 2">
            <a:extLst>
              <a:ext uri="{FF2B5EF4-FFF2-40B4-BE49-F238E27FC236}">
                <a16:creationId xmlns:a16="http://schemas.microsoft.com/office/drawing/2014/main" id="{F560C5ED-928E-50A3-5CBD-71909E42AA65}"/>
              </a:ext>
            </a:extLst>
          </p:cNvPr>
          <p:cNvSpPr>
            <a:spLocks noGrp="1"/>
          </p:cNvSpPr>
          <p:nvPr>
            <p:ph type="body" sz="half" idx="2"/>
          </p:nvPr>
        </p:nvSpPr>
        <p:spPr>
          <a:xfrm>
            <a:off x="372913" y="2820976"/>
            <a:ext cx="4909152" cy="3153877"/>
          </a:xfrm>
        </p:spPr>
        <p:txBody>
          <a:bodyPr anchor="b">
            <a:normAutofit/>
          </a:bodyPr>
          <a:lstStyle/>
          <a:p>
            <a:r>
              <a:rPr lang="it-IT" sz="2400" b="1" dirty="0"/>
              <a:t>Dott. Paolo G. Gazzetta</a:t>
            </a:r>
          </a:p>
          <a:p>
            <a:r>
              <a:rPr lang="it-IT" sz="1800" b="1" dirty="0"/>
              <a:t>IRCCS Ospedale </a:t>
            </a:r>
            <a:r>
              <a:rPr lang="it-IT" sz="1800" b="1" dirty="0" err="1"/>
              <a:t>Galeazzi-Sant’Ambrogio</a:t>
            </a:r>
            <a:endParaRPr lang="it-IT" sz="1800" b="1" dirty="0"/>
          </a:p>
        </p:txBody>
      </p:sp>
      <p:pic>
        <p:nvPicPr>
          <p:cNvPr id="5" name="Segnaposto immagine 4" descr="Immagine che contiene testo, edificio, Palazzo, Edificio commerciale&#10;&#10;Il contenuto generato dall'IA potrebbe non essere corretto.">
            <a:extLst>
              <a:ext uri="{FF2B5EF4-FFF2-40B4-BE49-F238E27FC236}">
                <a16:creationId xmlns:a16="http://schemas.microsoft.com/office/drawing/2014/main" id="{100770F5-D12B-3BA1-4D4F-B20D602CCD0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195" b="1195"/>
          <a:stretch/>
        </p:blipFill>
        <p:spPr>
          <a:xfrm>
            <a:off x="5421500" y="603504"/>
            <a:ext cx="6154363" cy="5376510"/>
          </a:xfrm>
          <a:noFill/>
        </p:spPr>
      </p:pic>
      <p:sp>
        <p:nvSpPr>
          <p:cNvPr id="6" name="Segnaposto numero diapositiva 5">
            <a:extLst>
              <a:ext uri="{FF2B5EF4-FFF2-40B4-BE49-F238E27FC236}">
                <a16:creationId xmlns:a16="http://schemas.microsoft.com/office/drawing/2014/main" id="{591BCA3F-6A57-23CA-6B54-690763ABD498}"/>
              </a:ext>
            </a:extLst>
          </p:cNvPr>
          <p:cNvSpPr>
            <a:spLocks noGrp="1"/>
          </p:cNvSpPr>
          <p:nvPr>
            <p:ph type="sldNum" sz="quarter" idx="12"/>
          </p:nvPr>
        </p:nvSpPr>
        <p:spPr/>
        <p:txBody>
          <a:bodyPr/>
          <a:lstStyle/>
          <a:p>
            <a:fld id="{CC057153-B650-4DEB-B370-79DDCFDCE934}" type="slidenum">
              <a:rPr lang="en-US" smtClean="0"/>
              <a:t>1</a:t>
            </a:fld>
            <a:endParaRPr lang="en-US"/>
          </a:p>
        </p:txBody>
      </p:sp>
    </p:spTree>
    <p:extLst>
      <p:ext uri="{BB962C8B-B14F-4D97-AF65-F5344CB8AC3E}">
        <p14:creationId xmlns:p14="http://schemas.microsoft.com/office/powerpoint/2010/main" val="31223119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76ED-B586-694B-08D5-BA2910D1475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2086281-C55C-E8DA-1079-2641ECB3F031}"/>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AA28514B-FFEB-029F-31C5-422A825CE58F}"/>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10</a:t>
            </a:fld>
            <a:endParaRPr lang="en-US" sz="1800" dirty="0"/>
          </a:p>
        </p:txBody>
      </p:sp>
      <p:sp>
        <p:nvSpPr>
          <p:cNvPr id="6" name="CasellaDiTesto 5">
            <a:extLst>
              <a:ext uri="{FF2B5EF4-FFF2-40B4-BE49-F238E27FC236}">
                <a16:creationId xmlns:a16="http://schemas.microsoft.com/office/drawing/2014/main" id="{C5F19004-A417-004B-FACC-1998A1CC6588}"/>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SCENARIO 2: SANGUINAMENTO</a:t>
            </a:r>
          </a:p>
        </p:txBody>
      </p:sp>
      <p:sp>
        <p:nvSpPr>
          <p:cNvPr id="4" name="Rettangolo 3">
            <a:extLst>
              <a:ext uri="{FF2B5EF4-FFF2-40B4-BE49-F238E27FC236}">
                <a16:creationId xmlns:a16="http://schemas.microsoft.com/office/drawing/2014/main" id="{5712E2A3-9741-EA4B-8A42-84B9CD1A28BF}"/>
              </a:ext>
            </a:extLst>
          </p:cNvPr>
          <p:cNvSpPr/>
          <p:nvPr/>
        </p:nvSpPr>
        <p:spPr>
          <a:xfrm>
            <a:off x="157593" y="166593"/>
            <a:ext cx="448573" cy="43078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testo, clipart, cartone animato, illustrazione&#10;&#10;Il contenuto generato dall'IA potrebbe non essere corretto.">
            <a:extLst>
              <a:ext uri="{FF2B5EF4-FFF2-40B4-BE49-F238E27FC236}">
                <a16:creationId xmlns:a16="http://schemas.microsoft.com/office/drawing/2014/main" id="{ADF6CA58-BD09-42F7-41EF-50F50D9AAD92}"/>
              </a:ext>
            </a:extLst>
          </p:cNvPr>
          <p:cNvPicPr>
            <a:picLocks noChangeAspect="1"/>
          </p:cNvPicPr>
          <p:nvPr/>
        </p:nvPicPr>
        <p:blipFill>
          <a:blip r:embed="rId3">
            <a:extLst>
              <a:ext uri="{28A0092B-C50C-407E-A947-70E740481C1C}">
                <a14:useLocalDpi xmlns:a14="http://schemas.microsoft.com/office/drawing/2010/main" val="0"/>
              </a:ext>
            </a:extLst>
          </a:blip>
          <a:srcRect t="14378" r="3161"/>
          <a:stretch>
            <a:fillRect/>
          </a:stretch>
        </p:blipFill>
        <p:spPr>
          <a:xfrm>
            <a:off x="6880948" y="3077434"/>
            <a:ext cx="5265853" cy="3103967"/>
          </a:xfrm>
          <a:prstGeom prst="rect">
            <a:avLst/>
          </a:prstGeom>
        </p:spPr>
      </p:pic>
      <p:sp>
        <p:nvSpPr>
          <p:cNvPr id="17" name="Rettangolo 16">
            <a:extLst>
              <a:ext uri="{FF2B5EF4-FFF2-40B4-BE49-F238E27FC236}">
                <a16:creationId xmlns:a16="http://schemas.microsoft.com/office/drawing/2014/main" id="{DB39C1B4-B050-7B3E-8CC3-8FEEF4FA1943}"/>
              </a:ext>
            </a:extLst>
          </p:cNvPr>
          <p:cNvSpPr/>
          <p:nvPr/>
        </p:nvSpPr>
        <p:spPr>
          <a:xfrm>
            <a:off x="471577" y="2369389"/>
            <a:ext cx="11432876" cy="336212"/>
          </a:xfrm>
          <a:prstGeom prst="rect">
            <a:avLst/>
          </a:prstGeom>
          <a:gradFill flip="none" rotWithShape="1">
            <a:gsLst>
              <a:gs pos="0">
                <a:srgbClr val="92D050"/>
              </a:gs>
              <a:gs pos="11000">
                <a:srgbClr val="FFFF00"/>
              </a:gs>
              <a:gs pos="33000">
                <a:srgbClr val="FFC000"/>
              </a:gs>
              <a:gs pos="92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diritto 17">
            <a:extLst>
              <a:ext uri="{FF2B5EF4-FFF2-40B4-BE49-F238E27FC236}">
                <a16:creationId xmlns:a16="http://schemas.microsoft.com/office/drawing/2014/main" id="{96B1D4A3-D184-54CA-D70E-97FEBEFC2A2C}"/>
              </a:ext>
            </a:extLst>
          </p:cNvPr>
          <p:cNvCxnSpPr/>
          <p:nvPr/>
        </p:nvCxnSpPr>
        <p:spPr>
          <a:xfrm>
            <a:off x="1529751" y="212209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7D9E21E9-4E4C-0EE5-BA83-C93BB14A57D4}"/>
              </a:ext>
            </a:extLst>
          </p:cNvPr>
          <p:cNvSpPr txBox="1"/>
          <p:nvPr/>
        </p:nvSpPr>
        <p:spPr>
          <a:xfrm>
            <a:off x="356584" y="1356692"/>
            <a:ext cx="1869057" cy="584775"/>
          </a:xfrm>
          <a:prstGeom prst="rect">
            <a:avLst/>
          </a:prstGeom>
          <a:noFill/>
        </p:spPr>
        <p:txBody>
          <a:bodyPr wrap="square" rtlCol="0">
            <a:spAutoFit/>
          </a:bodyPr>
          <a:lstStyle/>
          <a:p>
            <a:pPr algn="ctr"/>
            <a:r>
              <a:rPr lang="it-IT" sz="1600" b="1" dirty="0"/>
              <a:t>ENDOLUMINALE</a:t>
            </a:r>
          </a:p>
          <a:p>
            <a:pPr algn="ctr"/>
            <a:r>
              <a:rPr lang="it-IT" sz="1600" b="1" dirty="0"/>
              <a:t>EXTRALUMINALE</a:t>
            </a:r>
          </a:p>
        </p:txBody>
      </p:sp>
      <p:cxnSp>
        <p:nvCxnSpPr>
          <p:cNvPr id="20" name="Connettore diritto 19">
            <a:extLst>
              <a:ext uri="{FF2B5EF4-FFF2-40B4-BE49-F238E27FC236}">
                <a16:creationId xmlns:a16="http://schemas.microsoft.com/office/drawing/2014/main" id="{8324EF4E-6ED6-9510-4E34-5DBC79B4A75C}"/>
              </a:ext>
            </a:extLst>
          </p:cNvPr>
          <p:cNvCxnSpPr/>
          <p:nvPr/>
        </p:nvCxnSpPr>
        <p:spPr>
          <a:xfrm>
            <a:off x="3896264" y="2079390"/>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A15562D6-976F-E22C-DEC1-6A37E4A2AFD6}"/>
              </a:ext>
            </a:extLst>
          </p:cNvPr>
          <p:cNvSpPr txBox="1"/>
          <p:nvPr/>
        </p:nvSpPr>
        <p:spPr>
          <a:xfrm>
            <a:off x="2309003" y="1352137"/>
            <a:ext cx="3085437" cy="584775"/>
          </a:xfrm>
          <a:prstGeom prst="rect">
            <a:avLst/>
          </a:prstGeom>
          <a:noFill/>
        </p:spPr>
        <p:txBody>
          <a:bodyPr wrap="square" rtlCol="0">
            <a:spAutoFit/>
          </a:bodyPr>
          <a:lstStyle/>
          <a:p>
            <a:pPr algn="ctr"/>
            <a:r>
              <a:rPr lang="it-IT" sz="1600" b="1" dirty="0"/>
              <a:t>SERBATOIO GASTRICO</a:t>
            </a:r>
          </a:p>
          <a:p>
            <a:pPr algn="ctr"/>
            <a:r>
              <a:rPr lang="it-IT" sz="1600" b="1" dirty="0"/>
              <a:t>SERBATOIO ENTERO-COLICO</a:t>
            </a:r>
          </a:p>
        </p:txBody>
      </p:sp>
      <p:cxnSp>
        <p:nvCxnSpPr>
          <p:cNvPr id="22" name="Connettore diritto 21">
            <a:extLst>
              <a:ext uri="{FF2B5EF4-FFF2-40B4-BE49-F238E27FC236}">
                <a16:creationId xmlns:a16="http://schemas.microsoft.com/office/drawing/2014/main" id="{A169FBCD-6DB6-EB27-D7C3-27548451B2BF}"/>
              </a:ext>
            </a:extLst>
          </p:cNvPr>
          <p:cNvCxnSpPr/>
          <p:nvPr/>
        </p:nvCxnSpPr>
        <p:spPr>
          <a:xfrm>
            <a:off x="6274280" y="207166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B29EE5F5-656D-5072-342B-7AEA2614F6D7}"/>
              </a:ext>
            </a:extLst>
          </p:cNvPr>
          <p:cNvSpPr txBox="1"/>
          <p:nvPr/>
        </p:nvSpPr>
        <p:spPr>
          <a:xfrm>
            <a:off x="5561163" y="1348975"/>
            <a:ext cx="1426234" cy="584775"/>
          </a:xfrm>
          <a:prstGeom prst="rect">
            <a:avLst/>
          </a:prstGeom>
          <a:noFill/>
        </p:spPr>
        <p:txBody>
          <a:bodyPr wrap="square" rtlCol="0">
            <a:spAutoFit/>
          </a:bodyPr>
          <a:lstStyle/>
          <a:p>
            <a:pPr algn="ctr"/>
            <a:r>
              <a:rPr lang="it-IT" sz="1600" b="1" dirty="0"/>
              <a:t>EMATEMESI</a:t>
            </a:r>
          </a:p>
          <a:p>
            <a:pPr algn="ctr"/>
            <a:r>
              <a:rPr lang="it-IT" sz="1600" b="1" dirty="0"/>
              <a:t>MELENA</a:t>
            </a:r>
          </a:p>
        </p:txBody>
      </p:sp>
      <p:cxnSp>
        <p:nvCxnSpPr>
          <p:cNvPr id="24" name="Connettore diritto 23">
            <a:extLst>
              <a:ext uri="{FF2B5EF4-FFF2-40B4-BE49-F238E27FC236}">
                <a16:creationId xmlns:a16="http://schemas.microsoft.com/office/drawing/2014/main" id="{11C11BC2-D4D5-A41D-4BFF-207372B5689A}"/>
              </a:ext>
            </a:extLst>
          </p:cNvPr>
          <p:cNvCxnSpPr/>
          <p:nvPr/>
        </p:nvCxnSpPr>
        <p:spPr>
          <a:xfrm>
            <a:off x="8367624" y="207166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E0827B16-B0A3-14E4-B557-4F705ED5163D}"/>
              </a:ext>
            </a:extLst>
          </p:cNvPr>
          <p:cNvSpPr txBox="1"/>
          <p:nvPr/>
        </p:nvSpPr>
        <p:spPr>
          <a:xfrm>
            <a:off x="7384211" y="1468947"/>
            <a:ext cx="1909313" cy="338554"/>
          </a:xfrm>
          <a:prstGeom prst="rect">
            <a:avLst/>
          </a:prstGeom>
          <a:noFill/>
        </p:spPr>
        <p:txBody>
          <a:bodyPr wrap="square" rtlCol="0">
            <a:spAutoFit/>
          </a:bodyPr>
          <a:lstStyle/>
          <a:p>
            <a:pPr algn="ctr"/>
            <a:r>
              <a:rPr lang="it-IT" sz="1600" b="1" dirty="0"/>
              <a:t>IPOPERFUSIONE</a:t>
            </a:r>
          </a:p>
        </p:txBody>
      </p:sp>
      <p:cxnSp>
        <p:nvCxnSpPr>
          <p:cNvPr id="26" name="Connettore diritto 25">
            <a:extLst>
              <a:ext uri="{FF2B5EF4-FFF2-40B4-BE49-F238E27FC236}">
                <a16:creationId xmlns:a16="http://schemas.microsoft.com/office/drawing/2014/main" id="{38A7CADB-4A39-44E9-F512-5D5C6897A6A4}"/>
              </a:ext>
            </a:extLst>
          </p:cNvPr>
          <p:cNvCxnSpPr/>
          <p:nvPr/>
        </p:nvCxnSpPr>
        <p:spPr>
          <a:xfrm>
            <a:off x="10745639" y="2079390"/>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7" name="CasellaDiTesto 26">
            <a:extLst>
              <a:ext uri="{FF2B5EF4-FFF2-40B4-BE49-F238E27FC236}">
                <a16:creationId xmlns:a16="http://schemas.microsoft.com/office/drawing/2014/main" id="{4AAB9FEA-3CE2-D344-3316-B45C97BD5CDA}"/>
              </a:ext>
            </a:extLst>
          </p:cNvPr>
          <p:cNvSpPr txBox="1"/>
          <p:nvPr/>
        </p:nvSpPr>
        <p:spPr>
          <a:xfrm>
            <a:off x="9788844" y="1393756"/>
            <a:ext cx="1909313" cy="584775"/>
          </a:xfrm>
          <a:prstGeom prst="rect">
            <a:avLst/>
          </a:prstGeom>
          <a:noFill/>
        </p:spPr>
        <p:txBody>
          <a:bodyPr wrap="square" rtlCol="0">
            <a:spAutoFit/>
          </a:bodyPr>
          <a:lstStyle/>
          <a:p>
            <a:pPr algn="ctr"/>
            <a:r>
              <a:rPr lang="it-IT" sz="1600" b="1" dirty="0"/>
              <a:t>SHOCK EMORRAGICO</a:t>
            </a:r>
          </a:p>
        </p:txBody>
      </p:sp>
      <p:sp>
        <p:nvSpPr>
          <p:cNvPr id="28" name="CasellaDiTesto 27">
            <a:extLst>
              <a:ext uri="{FF2B5EF4-FFF2-40B4-BE49-F238E27FC236}">
                <a16:creationId xmlns:a16="http://schemas.microsoft.com/office/drawing/2014/main" id="{AD475732-CC1D-BD35-2353-F5C3E48D527E}"/>
              </a:ext>
            </a:extLst>
          </p:cNvPr>
          <p:cNvSpPr txBox="1"/>
          <p:nvPr/>
        </p:nvSpPr>
        <p:spPr>
          <a:xfrm>
            <a:off x="387288" y="3304803"/>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CLINICA</a:t>
            </a:r>
          </a:p>
        </p:txBody>
      </p:sp>
      <p:sp>
        <p:nvSpPr>
          <p:cNvPr id="29" name="CasellaDiTesto 28">
            <a:extLst>
              <a:ext uri="{FF2B5EF4-FFF2-40B4-BE49-F238E27FC236}">
                <a16:creationId xmlns:a16="http://schemas.microsoft.com/office/drawing/2014/main" id="{6D65921D-8236-CF1C-5067-5CD345EAA3D8}"/>
              </a:ext>
            </a:extLst>
          </p:cNvPr>
          <p:cNvSpPr txBox="1"/>
          <p:nvPr/>
        </p:nvSpPr>
        <p:spPr>
          <a:xfrm>
            <a:off x="387289" y="3754900"/>
            <a:ext cx="1869954"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LABORATORIO</a:t>
            </a:r>
          </a:p>
        </p:txBody>
      </p:sp>
      <p:sp>
        <p:nvSpPr>
          <p:cNvPr id="30" name="CasellaDiTesto 29">
            <a:extLst>
              <a:ext uri="{FF2B5EF4-FFF2-40B4-BE49-F238E27FC236}">
                <a16:creationId xmlns:a16="http://schemas.microsoft.com/office/drawing/2014/main" id="{0982A84B-85B3-DD00-1C60-E0B8061C8FC1}"/>
              </a:ext>
            </a:extLst>
          </p:cNvPr>
          <p:cNvSpPr txBox="1"/>
          <p:nvPr/>
        </p:nvSpPr>
        <p:spPr>
          <a:xfrm>
            <a:off x="372911" y="4192159"/>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STRUMENTALI</a:t>
            </a:r>
          </a:p>
        </p:txBody>
      </p:sp>
      <p:sp>
        <p:nvSpPr>
          <p:cNvPr id="31" name="CasellaDiTesto 30">
            <a:extLst>
              <a:ext uri="{FF2B5EF4-FFF2-40B4-BE49-F238E27FC236}">
                <a16:creationId xmlns:a16="http://schemas.microsoft.com/office/drawing/2014/main" id="{F885DC23-6738-4FC5-C140-327EFDFFAA9D}"/>
              </a:ext>
            </a:extLst>
          </p:cNvPr>
          <p:cNvSpPr txBox="1"/>
          <p:nvPr/>
        </p:nvSpPr>
        <p:spPr>
          <a:xfrm>
            <a:off x="372911" y="4629418"/>
            <a:ext cx="1884325"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DIFFERENZIALE</a:t>
            </a:r>
          </a:p>
        </p:txBody>
      </p:sp>
      <p:sp>
        <p:nvSpPr>
          <p:cNvPr id="32" name="CasellaDiTesto 31">
            <a:extLst>
              <a:ext uri="{FF2B5EF4-FFF2-40B4-BE49-F238E27FC236}">
                <a16:creationId xmlns:a16="http://schemas.microsoft.com/office/drawing/2014/main" id="{5E5EBE29-9B6C-81F8-B6B6-606DF32FF6D2}"/>
              </a:ext>
            </a:extLst>
          </p:cNvPr>
          <p:cNvSpPr txBox="1"/>
          <p:nvPr/>
        </p:nvSpPr>
        <p:spPr>
          <a:xfrm>
            <a:off x="2408745" y="3299938"/>
            <a:ext cx="4630408"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tachicardia, ipotensione, ematemesi</a:t>
            </a:r>
          </a:p>
        </p:txBody>
      </p:sp>
      <p:sp>
        <p:nvSpPr>
          <p:cNvPr id="33" name="CasellaDiTesto 32">
            <a:extLst>
              <a:ext uri="{FF2B5EF4-FFF2-40B4-BE49-F238E27FC236}">
                <a16:creationId xmlns:a16="http://schemas.microsoft.com/office/drawing/2014/main" id="{C0E2808D-7A52-54F4-4446-D008F55951E1}"/>
              </a:ext>
            </a:extLst>
          </p:cNvPr>
          <p:cNvSpPr txBox="1"/>
          <p:nvPr/>
        </p:nvSpPr>
        <p:spPr>
          <a:xfrm>
            <a:off x="2408744" y="3750900"/>
            <a:ext cx="4630409" cy="369332"/>
          </a:xfrm>
          <a:prstGeom prst="rect">
            <a:avLst/>
          </a:prstGeom>
          <a:solidFill>
            <a:schemeClr val="bg1"/>
          </a:solidFill>
          <a:ln>
            <a:solidFill>
              <a:schemeClr val="accent1"/>
            </a:solidFill>
          </a:ln>
        </p:spPr>
        <p:txBody>
          <a:bodyPr wrap="square" rtlCol="0">
            <a:spAutoFit/>
          </a:bodyPr>
          <a:lstStyle/>
          <a:p>
            <a:r>
              <a:rPr lang="it-IT" b="1" dirty="0" err="1">
                <a:solidFill>
                  <a:schemeClr val="bg2">
                    <a:lumMod val="25000"/>
                  </a:schemeClr>
                </a:solidFill>
              </a:rPr>
              <a:t>Hb</a:t>
            </a:r>
            <a:r>
              <a:rPr lang="it-IT" b="1" dirty="0">
                <a:solidFill>
                  <a:schemeClr val="bg2">
                    <a:lumMod val="25000"/>
                  </a:schemeClr>
                </a:solidFill>
              </a:rPr>
              <a:t>, </a:t>
            </a:r>
            <a:r>
              <a:rPr lang="it-IT" b="1" dirty="0" err="1">
                <a:solidFill>
                  <a:schemeClr val="bg2">
                    <a:lumMod val="25000"/>
                  </a:schemeClr>
                </a:solidFill>
              </a:rPr>
              <a:t>Coag</a:t>
            </a:r>
            <a:r>
              <a:rPr lang="it-IT" b="1" dirty="0">
                <a:solidFill>
                  <a:schemeClr val="bg2">
                    <a:lumMod val="25000"/>
                  </a:schemeClr>
                </a:solidFill>
              </a:rPr>
              <a:t>, PLT, funzionalità renale</a:t>
            </a:r>
          </a:p>
        </p:txBody>
      </p:sp>
      <p:sp>
        <p:nvSpPr>
          <p:cNvPr id="34" name="CasellaDiTesto 33">
            <a:extLst>
              <a:ext uri="{FF2B5EF4-FFF2-40B4-BE49-F238E27FC236}">
                <a16:creationId xmlns:a16="http://schemas.microsoft.com/office/drawing/2014/main" id="{0D19AFE6-ABA6-4376-6375-282720D35C50}"/>
              </a:ext>
            </a:extLst>
          </p:cNvPr>
          <p:cNvSpPr txBox="1"/>
          <p:nvPr/>
        </p:nvSpPr>
        <p:spPr>
          <a:xfrm>
            <a:off x="2408744" y="4196279"/>
            <a:ext cx="4630409"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Raccolte ematiche, </a:t>
            </a:r>
            <a:r>
              <a:rPr lang="it-IT" b="1" dirty="0" err="1">
                <a:solidFill>
                  <a:schemeClr val="bg2">
                    <a:lumMod val="25000"/>
                  </a:schemeClr>
                </a:solidFill>
              </a:rPr>
              <a:t>blush</a:t>
            </a:r>
            <a:r>
              <a:rPr lang="it-IT" b="1" dirty="0">
                <a:solidFill>
                  <a:schemeClr val="bg2">
                    <a:lumMod val="25000"/>
                  </a:schemeClr>
                </a:solidFill>
              </a:rPr>
              <a:t> arterioso</a:t>
            </a:r>
          </a:p>
        </p:txBody>
      </p:sp>
      <p:sp>
        <p:nvSpPr>
          <p:cNvPr id="35" name="CasellaDiTesto 34">
            <a:extLst>
              <a:ext uri="{FF2B5EF4-FFF2-40B4-BE49-F238E27FC236}">
                <a16:creationId xmlns:a16="http://schemas.microsoft.com/office/drawing/2014/main" id="{D596AB18-BC2D-F90C-E9E8-9BE52C0FA14E}"/>
              </a:ext>
            </a:extLst>
          </p:cNvPr>
          <p:cNvSpPr txBox="1"/>
          <p:nvPr/>
        </p:nvSpPr>
        <p:spPr>
          <a:xfrm>
            <a:off x="2408743" y="4629418"/>
            <a:ext cx="4630409" cy="369332"/>
          </a:xfrm>
          <a:prstGeom prst="rect">
            <a:avLst/>
          </a:prstGeom>
          <a:solidFill>
            <a:schemeClr val="bg1"/>
          </a:solidFill>
          <a:ln>
            <a:solidFill>
              <a:schemeClr val="accent1"/>
            </a:solidFill>
          </a:ln>
        </p:spPr>
        <p:txBody>
          <a:bodyPr wrap="square" rtlCol="0">
            <a:spAutoFit/>
          </a:bodyPr>
          <a:lstStyle/>
          <a:p>
            <a:r>
              <a:rPr lang="it-IT" b="1" dirty="0" err="1">
                <a:solidFill>
                  <a:schemeClr val="bg2">
                    <a:lumMod val="25000"/>
                  </a:schemeClr>
                </a:solidFill>
              </a:rPr>
              <a:t>Sang</a:t>
            </a:r>
            <a:r>
              <a:rPr lang="it-IT" b="1" dirty="0">
                <a:solidFill>
                  <a:schemeClr val="bg2">
                    <a:lumMod val="25000"/>
                  </a:schemeClr>
                </a:solidFill>
              </a:rPr>
              <a:t>. Anastomotico, ulcera, deiscenza</a:t>
            </a:r>
          </a:p>
        </p:txBody>
      </p:sp>
    </p:spTree>
    <p:extLst>
      <p:ext uri="{BB962C8B-B14F-4D97-AF65-F5344CB8AC3E}">
        <p14:creationId xmlns:p14="http://schemas.microsoft.com/office/powerpoint/2010/main" val="22013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34001-0AFA-9388-D2A7-A79011BE7A1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E0ED21A9-F904-F6B9-D116-DAAA05AFF293}"/>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B8DC826C-679F-14C1-C9E6-DA70C2577708}"/>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11</a:t>
            </a:fld>
            <a:endParaRPr lang="en-US" sz="1800" dirty="0"/>
          </a:p>
        </p:txBody>
      </p:sp>
      <p:sp>
        <p:nvSpPr>
          <p:cNvPr id="4" name="Rettangolo 3">
            <a:extLst>
              <a:ext uri="{FF2B5EF4-FFF2-40B4-BE49-F238E27FC236}">
                <a16:creationId xmlns:a16="http://schemas.microsoft.com/office/drawing/2014/main" id="{2C96CDD1-C806-E4ED-E25C-BE8DC55F6BA5}"/>
              </a:ext>
            </a:extLst>
          </p:cNvPr>
          <p:cNvSpPr/>
          <p:nvPr/>
        </p:nvSpPr>
        <p:spPr>
          <a:xfrm>
            <a:off x="157593" y="166593"/>
            <a:ext cx="448573" cy="43078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a:extLst>
              <a:ext uri="{FF2B5EF4-FFF2-40B4-BE49-F238E27FC236}">
                <a16:creationId xmlns:a16="http://schemas.microsoft.com/office/drawing/2014/main" id="{955E2164-7B21-12EA-99AA-BA5DBF85C2EB}"/>
              </a:ext>
            </a:extLst>
          </p:cNvPr>
          <p:cNvPicPr>
            <a:picLocks noChangeAspect="1"/>
          </p:cNvPicPr>
          <p:nvPr/>
        </p:nvPicPr>
        <p:blipFill>
          <a:blip r:embed="rId3"/>
          <a:stretch>
            <a:fillRect/>
          </a:stretch>
        </p:blipFill>
        <p:spPr>
          <a:xfrm>
            <a:off x="961427" y="63260"/>
            <a:ext cx="10323365" cy="6268529"/>
          </a:xfrm>
          <a:prstGeom prst="rect">
            <a:avLst/>
          </a:prstGeom>
        </p:spPr>
      </p:pic>
      <p:sp>
        <p:nvSpPr>
          <p:cNvPr id="17" name="CasellaDiTesto 16">
            <a:extLst>
              <a:ext uri="{FF2B5EF4-FFF2-40B4-BE49-F238E27FC236}">
                <a16:creationId xmlns:a16="http://schemas.microsoft.com/office/drawing/2014/main" id="{E97DFFD3-966F-4A3E-BF81-6ECE35B6CEE3}"/>
              </a:ext>
            </a:extLst>
          </p:cNvPr>
          <p:cNvSpPr txBox="1"/>
          <p:nvPr/>
        </p:nvSpPr>
        <p:spPr>
          <a:xfrm rot="16200000">
            <a:off x="-2244768" y="3356812"/>
            <a:ext cx="4914739" cy="338554"/>
          </a:xfrm>
          <a:prstGeom prst="rect">
            <a:avLst/>
          </a:prstGeom>
          <a:noFill/>
        </p:spPr>
        <p:txBody>
          <a:bodyPr wrap="square">
            <a:spAutoFit/>
          </a:bodyPr>
          <a:lstStyle/>
          <a:p>
            <a:r>
              <a:rPr lang="en-US" sz="1600" dirty="0"/>
              <a:t>International Journal of Surgery 102 (2022) 106674</a:t>
            </a:r>
            <a:endParaRPr lang="it-IT" sz="1600" dirty="0"/>
          </a:p>
        </p:txBody>
      </p:sp>
    </p:spTree>
    <p:extLst>
      <p:ext uri="{BB962C8B-B14F-4D97-AF65-F5344CB8AC3E}">
        <p14:creationId xmlns:p14="http://schemas.microsoft.com/office/powerpoint/2010/main" val="26360584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CC7D0-6CEC-FD12-F34B-B8A378C08E6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59A50BF8-CBA6-748C-8265-7B34EB10CB33}"/>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2E1C3B09-0725-5995-DBD1-D5B4E84D9C1D}"/>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12</a:t>
            </a:fld>
            <a:endParaRPr lang="en-US" sz="1800" dirty="0"/>
          </a:p>
        </p:txBody>
      </p:sp>
      <p:sp>
        <p:nvSpPr>
          <p:cNvPr id="6" name="CasellaDiTesto 5">
            <a:extLst>
              <a:ext uri="{FF2B5EF4-FFF2-40B4-BE49-F238E27FC236}">
                <a16:creationId xmlns:a16="http://schemas.microsoft.com/office/drawing/2014/main" id="{F64314CE-4A1B-5260-1A2D-677189613CC3}"/>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SCENARIO 3: ALTERAZIONI DI TRANSITO</a:t>
            </a:r>
          </a:p>
        </p:txBody>
      </p:sp>
      <p:sp>
        <p:nvSpPr>
          <p:cNvPr id="5" name="Rettangolo 4">
            <a:extLst>
              <a:ext uri="{FF2B5EF4-FFF2-40B4-BE49-F238E27FC236}">
                <a16:creationId xmlns:a16="http://schemas.microsoft.com/office/drawing/2014/main" id="{02A59C86-F28D-6075-6787-69A1CEF69BB2}"/>
              </a:ext>
            </a:extLst>
          </p:cNvPr>
          <p:cNvSpPr/>
          <p:nvPr/>
        </p:nvSpPr>
        <p:spPr>
          <a:xfrm>
            <a:off x="157593" y="166593"/>
            <a:ext cx="448573" cy="430783"/>
          </a:xfrm>
          <a:prstGeom prst="rect">
            <a:avLst/>
          </a:prstGeom>
          <a:solidFill>
            <a:srgbClr val="2E7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01958B3D-9F11-8F96-403F-D44AEB2CD044}"/>
              </a:ext>
            </a:extLst>
          </p:cNvPr>
          <p:cNvSpPr/>
          <p:nvPr/>
        </p:nvSpPr>
        <p:spPr>
          <a:xfrm>
            <a:off x="471577" y="2369389"/>
            <a:ext cx="11432876" cy="336212"/>
          </a:xfrm>
          <a:prstGeom prst="rect">
            <a:avLst/>
          </a:prstGeom>
          <a:gradFill flip="none" rotWithShape="1">
            <a:gsLst>
              <a:gs pos="0">
                <a:srgbClr val="92D050"/>
              </a:gs>
              <a:gs pos="11000">
                <a:srgbClr val="FFFF00"/>
              </a:gs>
              <a:gs pos="33000">
                <a:srgbClr val="FFC000"/>
              </a:gs>
              <a:gs pos="92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6" name="Connettore diritto 15">
            <a:extLst>
              <a:ext uri="{FF2B5EF4-FFF2-40B4-BE49-F238E27FC236}">
                <a16:creationId xmlns:a16="http://schemas.microsoft.com/office/drawing/2014/main" id="{2ECB1625-4233-0A77-F654-0D015139264A}"/>
              </a:ext>
            </a:extLst>
          </p:cNvPr>
          <p:cNvCxnSpPr/>
          <p:nvPr/>
        </p:nvCxnSpPr>
        <p:spPr>
          <a:xfrm>
            <a:off x="1529751" y="212209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363DC0D0-6387-82B9-CD7E-80689415FB0C}"/>
              </a:ext>
            </a:extLst>
          </p:cNvPr>
          <p:cNvSpPr txBox="1"/>
          <p:nvPr/>
        </p:nvSpPr>
        <p:spPr>
          <a:xfrm>
            <a:off x="0" y="1403141"/>
            <a:ext cx="2706376" cy="584775"/>
          </a:xfrm>
          <a:prstGeom prst="rect">
            <a:avLst/>
          </a:prstGeom>
          <a:noFill/>
        </p:spPr>
        <p:txBody>
          <a:bodyPr wrap="square" rtlCol="0">
            <a:spAutoFit/>
          </a:bodyPr>
          <a:lstStyle/>
          <a:p>
            <a:pPr algn="ctr"/>
            <a:r>
              <a:rPr lang="it-IT" sz="1600" b="1" dirty="0"/>
              <a:t>Sten. CAN. ALIMENTARE</a:t>
            </a:r>
          </a:p>
          <a:p>
            <a:pPr algn="ctr"/>
            <a:r>
              <a:rPr lang="it-IT" sz="1600" b="1" dirty="0"/>
              <a:t>Sten. CAN. BILIARE</a:t>
            </a:r>
          </a:p>
        </p:txBody>
      </p:sp>
      <p:cxnSp>
        <p:nvCxnSpPr>
          <p:cNvPr id="18" name="Connettore diritto 17">
            <a:extLst>
              <a:ext uri="{FF2B5EF4-FFF2-40B4-BE49-F238E27FC236}">
                <a16:creationId xmlns:a16="http://schemas.microsoft.com/office/drawing/2014/main" id="{C3A52FE2-3E41-CDF5-DA0A-161525DC77DB}"/>
              </a:ext>
            </a:extLst>
          </p:cNvPr>
          <p:cNvCxnSpPr/>
          <p:nvPr/>
        </p:nvCxnSpPr>
        <p:spPr>
          <a:xfrm>
            <a:off x="3897331" y="207166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16104C31-959E-82AF-68BC-B56F4CCB3BCE}"/>
              </a:ext>
            </a:extLst>
          </p:cNvPr>
          <p:cNvSpPr txBox="1"/>
          <p:nvPr/>
        </p:nvSpPr>
        <p:spPr>
          <a:xfrm>
            <a:off x="2857847" y="1403141"/>
            <a:ext cx="2078968" cy="584775"/>
          </a:xfrm>
          <a:prstGeom prst="rect">
            <a:avLst/>
          </a:prstGeom>
          <a:noFill/>
        </p:spPr>
        <p:txBody>
          <a:bodyPr wrap="square" rtlCol="0">
            <a:spAutoFit/>
          </a:bodyPr>
          <a:lstStyle/>
          <a:p>
            <a:pPr algn="ctr"/>
            <a:r>
              <a:rPr lang="it-IT" sz="1600" b="1" dirty="0"/>
              <a:t>Distensione di Ansa Chiusa e/o Vomito</a:t>
            </a:r>
          </a:p>
        </p:txBody>
      </p:sp>
      <p:cxnSp>
        <p:nvCxnSpPr>
          <p:cNvPr id="20" name="Connettore diritto 19">
            <a:extLst>
              <a:ext uri="{FF2B5EF4-FFF2-40B4-BE49-F238E27FC236}">
                <a16:creationId xmlns:a16="http://schemas.microsoft.com/office/drawing/2014/main" id="{A4D8D0E5-78A2-E24B-A640-4496914796E7}"/>
              </a:ext>
            </a:extLst>
          </p:cNvPr>
          <p:cNvCxnSpPr>
            <a:cxnSpLocks/>
          </p:cNvCxnSpPr>
          <p:nvPr/>
        </p:nvCxnSpPr>
        <p:spPr>
          <a:xfrm>
            <a:off x="6274280" y="1673525"/>
            <a:ext cx="0" cy="632603"/>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18398D4E-2E66-3B11-EEA1-DB9B30F25083}"/>
              </a:ext>
            </a:extLst>
          </p:cNvPr>
          <p:cNvSpPr txBox="1"/>
          <p:nvPr/>
        </p:nvSpPr>
        <p:spPr>
          <a:xfrm>
            <a:off x="5163557" y="1053778"/>
            <a:ext cx="2168106" cy="584775"/>
          </a:xfrm>
          <a:prstGeom prst="rect">
            <a:avLst/>
          </a:prstGeom>
          <a:noFill/>
        </p:spPr>
        <p:txBody>
          <a:bodyPr wrap="square" rtlCol="0">
            <a:spAutoFit/>
          </a:bodyPr>
          <a:lstStyle/>
          <a:p>
            <a:pPr algn="ctr"/>
            <a:r>
              <a:rPr lang="it-IT" sz="1600" b="1" dirty="0"/>
              <a:t>Ernia, Torsione Viscere / Mesentere</a:t>
            </a:r>
          </a:p>
        </p:txBody>
      </p:sp>
      <p:cxnSp>
        <p:nvCxnSpPr>
          <p:cNvPr id="22" name="Connettore diritto 21">
            <a:extLst>
              <a:ext uri="{FF2B5EF4-FFF2-40B4-BE49-F238E27FC236}">
                <a16:creationId xmlns:a16="http://schemas.microsoft.com/office/drawing/2014/main" id="{3551C739-9AB9-7A20-4DCA-CA74BC5BD3BC}"/>
              </a:ext>
            </a:extLst>
          </p:cNvPr>
          <p:cNvCxnSpPr>
            <a:cxnSpLocks/>
          </p:cNvCxnSpPr>
          <p:nvPr/>
        </p:nvCxnSpPr>
        <p:spPr>
          <a:xfrm>
            <a:off x="8586526" y="2063946"/>
            <a:ext cx="0" cy="881866"/>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03778BEB-0477-01D4-A168-4FF6771E441C}"/>
              </a:ext>
            </a:extLst>
          </p:cNvPr>
          <p:cNvSpPr txBox="1"/>
          <p:nvPr/>
        </p:nvSpPr>
        <p:spPr>
          <a:xfrm>
            <a:off x="7384211" y="1468947"/>
            <a:ext cx="2404631" cy="584775"/>
          </a:xfrm>
          <a:prstGeom prst="rect">
            <a:avLst/>
          </a:prstGeom>
          <a:noFill/>
        </p:spPr>
        <p:txBody>
          <a:bodyPr wrap="square" rtlCol="0">
            <a:spAutoFit/>
          </a:bodyPr>
          <a:lstStyle/>
          <a:p>
            <a:pPr algn="ctr"/>
            <a:r>
              <a:rPr lang="it-IT" sz="1600" b="1" dirty="0"/>
              <a:t>VOMITO PERSISTENTE</a:t>
            </a:r>
          </a:p>
          <a:p>
            <a:pPr algn="ctr"/>
            <a:r>
              <a:rPr lang="it-IT" sz="1600" b="1" dirty="0"/>
              <a:t>ALT. ELETTROLITICHE</a:t>
            </a:r>
          </a:p>
        </p:txBody>
      </p:sp>
      <p:cxnSp>
        <p:nvCxnSpPr>
          <p:cNvPr id="24" name="Connettore diritto 23">
            <a:extLst>
              <a:ext uri="{FF2B5EF4-FFF2-40B4-BE49-F238E27FC236}">
                <a16:creationId xmlns:a16="http://schemas.microsoft.com/office/drawing/2014/main" id="{B1E3302B-CCC9-664D-7535-0D4EF3F1F552}"/>
              </a:ext>
            </a:extLst>
          </p:cNvPr>
          <p:cNvCxnSpPr>
            <a:cxnSpLocks/>
          </p:cNvCxnSpPr>
          <p:nvPr/>
        </p:nvCxnSpPr>
        <p:spPr>
          <a:xfrm>
            <a:off x="10733715" y="1638553"/>
            <a:ext cx="0" cy="667575"/>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5" name="CasellaDiTesto 24">
            <a:extLst>
              <a:ext uri="{FF2B5EF4-FFF2-40B4-BE49-F238E27FC236}">
                <a16:creationId xmlns:a16="http://schemas.microsoft.com/office/drawing/2014/main" id="{E3E97B55-44DE-9644-6BC6-575B5D8C3A13}"/>
              </a:ext>
            </a:extLst>
          </p:cNvPr>
          <p:cNvSpPr txBox="1"/>
          <p:nvPr/>
        </p:nvSpPr>
        <p:spPr>
          <a:xfrm>
            <a:off x="9779059" y="1059736"/>
            <a:ext cx="1909313" cy="584775"/>
          </a:xfrm>
          <a:prstGeom prst="rect">
            <a:avLst/>
          </a:prstGeom>
          <a:noFill/>
        </p:spPr>
        <p:txBody>
          <a:bodyPr wrap="square" rtlCol="0">
            <a:spAutoFit/>
          </a:bodyPr>
          <a:lstStyle/>
          <a:p>
            <a:pPr algn="ctr"/>
            <a:r>
              <a:rPr lang="it-IT" sz="1600" b="1" dirty="0"/>
              <a:t>ISCHEMIA VISCERALE, MOF</a:t>
            </a:r>
          </a:p>
        </p:txBody>
      </p:sp>
      <p:sp>
        <p:nvSpPr>
          <p:cNvPr id="26" name="CasellaDiTesto 25">
            <a:extLst>
              <a:ext uri="{FF2B5EF4-FFF2-40B4-BE49-F238E27FC236}">
                <a16:creationId xmlns:a16="http://schemas.microsoft.com/office/drawing/2014/main" id="{79CD3699-88AF-3D1B-F669-493199354792}"/>
              </a:ext>
            </a:extLst>
          </p:cNvPr>
          <p:cNvSpPr txBox="1"/>
          <p:nvPr/>
        </p:nvSpPr>
        <p:spPr>
          <a:xfrm>
            <a:off x="387288" y="3304803"/>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CLINICA</a:t>
            </a:r>
          </a:p>
        </p:txBody>
      </p:sp>
      <p:sp>
        <p:nvSpPr>
          <p:cNvPr id="27" name="CasellaDiTesto 26">
            <a:extLst>
              <a:ext uri="{FF2B5EF4-FFF2-40B4-BE49-F238E27FC236}">
                <a16:creationId xmlns:a16="http://schemas.microsoft.com/office/drawing/2014/main" id="{63FC6D75-E305-C299-7D14-E46DFDFAC103}"/>
              </a:ext>
            </a:extLst>
          </p:cNvPr>
          <p:cNvSpPr txBox="1"/>
          <p:nvPr/>
        </p:nvSpPr>
        <p:spPr>
          <a:xfrm>
            <a:off x="387289" y="3754900"/>
            <a:ext cx="1869954"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LABORATORIO</a:t>
            </a:r>
          </a:p>
        </p:txBody>
      </p:sp>
      <p:sp>
        <p:nvSpPr>
          <p:cNvPr id="28" name="CasellaDiTesto 27">
            <a:extLst>
              <a:ext uri="{FF2B5EF4-FFF2-40B4-BE49-F238E27FC236}">
                <a16:creationId xmlns:a16="http://schemas.microsoft.com/office/drawing/2014/main" id="{E9CEC8D4-9CD6-BD11-5277-C5756298E86B}"/>
              </a:ext>
            </a:extLst>
          </p:cNvPr>
          <p:cNvSpPr txBox="1"/>
          <p:nvPr/>
        </p:nvSpPr>
        <p:spPr>
          <a:xfrm>
            <a:off x="372911" y="4192159"/>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STRUMENTALI</a:t>
            </a:r>
          </a:p>
        </p:txBody>
      </p:sp>
      <p:sp>
        <p:nvSpPr>
          <p:cNvPr id="29" name="CasellaDiTesto 28">
            <a:extLst>
              <a:ext uri="{FF2B5EF4-FFF2-40B4-BE49-F238E27FC236}">
                <a16:creationId xmlns:a16="http://schemas.microsoft.com/office/drawing/2014/main" id="{D55D39D9-BC74-5371-5456-751C9F3BA310}"/>
              </a:ext>
            </a:extLst>
          </p:cNvPr>
          <p:cNvSpPr txBox="1"/>
          <p:nvPr/>
        </p:nvSpPr>
        <p:spPr>
          <a:xfrm>
            <a:off x="372911" y="4629418"/>
            <a:ext cx="1884325"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DIFFERENZIALE</a:t>
            </a:r>
          </a:p>
        </p:txBody>
      </p:sp>
      <p:sp>
        <p:nvSpPr>
          <p:cNvPr id="30" name="CasellaDiTesto 29">
            <a:extLst>
              <a:ext uri="{FF2B5EF4-FFF2-40B4-BE49-F238E27FC236}">
                <a16:creationId xmlns:a16="http://schemas.microsoft.com/office/drawing/2014/main" id="{B0966315-CB25-CEB7-8B78-FC57FC13CDEC}"/>
              </a:ext>
            </a:extLst>
          </p:cNvPr>
          <p:cNvSpPr txBox="1"/>
          <p:nvPr/>
        </p:nvSpPr>
        <p:spPr>
          <a:xfrm>
            <a:off x="2408745" y="3299938"/>
            <a:ext cx="4630408"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Vomito o nausea persistenti, distensione</a:t>
            </a:r>
          </a:p>
        </p:txBody>
      </p:sp>
      <p:sp>
        <p:nvSpPr>
          <p:cNvPr id="31" name="CasellaDiTesto 30">
            <a:extLst>
              <a:ext uri="{FF2B5EF4-FFF2-40B4-BE49-F238E27FC236}">
                <a16:creationId xmlns:a16="http://schemas.microsoft.com/office/drawing/2014/main" id="{CC1EC8C4-7EBF-8A10-49F7-007E67916713}"/>
              </a:ext>
            </a:extLst>
          </p:cNvPr>
          <p:cNvSpPr txBox="1"/>
          <p:nvPr/>
        </p:nvSpPr>
        <p:spPr>
          <a:xfrm>
            <a:off x="2408744" y="3750900"/>
            <a:ext cx="4630409"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Disionie, alterazioni metaboliche</a:t>
            </a:r>
          </a:p>
        </p:txBody>
      </p:sp>
      <p:sp>
        <p:nvSpPr>
          <p:cNvPr id="32" name="CasellaDiTesto 31">
            <a:extLst>
              <a:ext uri="{FF2B5EF4-FFF2-40B4-BE49-F238E27FC236}">
                <a16:creationId xmlns:a16="http://schemas.microsoft.com/office/drawing/2014/main" id="{A847FFD6-FA8B-FA31-C279-39D926730E34}"/>
              </a:ext>
            </a:extLst>
          </p:cNvPr>
          <p:cNvSpPr txBox="1"/>
          <p:nvPr/>
        </p:nvSpPr>
        <p:spPr>
          <a:xfrm>
            <a:off x="2408744" y="4196279"/>
            <a:ext cx="4630409"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Distensione segmentaria, salti di calibro</a:t>
            </a:r>
          </a:p>
        </p:txBody>
      </p:sp>
      <p:sp>
        <p:nvSpPr>
          <p:cNvPr id="33" name="CasellaDiTesto 32">
            <a:extLst>
              <a:ext uri="{FF2B5EF4-FFF2-40B4-BE49-F238E27FC236}">
                <a16:creationId xmlns:a16="http://schemas.microsoft.com/office/drawing/2014/main" id="{DF43B767-A974-D8F7-1057-D1CF6CCF2F71}"/>
              </a:ext>
            </a:extLst>
          </p:cNvPr>
          <p:cNvSpPr txBox="1"/>
          <p:nvPr/>
        </p:nvSpPr>
        <p:spPr>
          <a:xfrm>
            <a:off x="2408743" y="4629418"/>
            <a:ext cx="4630409" cy="646331"/>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Stenosi anastomotica, edema, occlusione, ernia di Petersen</a:t>
            </a:r>
          </a:p>
        </p:txBody>
      </p:sp>
      <p:pic>
        <p:nvPicPr>
          <p:cNvPr id="35" name="Immagine 34" descr="Immagine che contiene disegno, Viso umano, vestiti, uomo&#10;&#10;Il contenuto generato dall'IA potrebbe non essere corretto.">
            <a:extLst>
              <a:ext uri="{FF2B5EF4-FFF2-40B4-BE49-F238E27FC236}">
                <a16:creationId xmlns:a16="http://schemas.microsoft.com/office/drawing/2014/main" id="{24FEA312-7332-F11E-3FEA-D0F9D1787B42}"/>
              </a:ext>
            </a:extLst>
          </p:cNvPr>
          <p:cNvPicPr>
            <a:picLocks noChangeAspect="1"/>
          </p:cNvPicPr>
          <p:nvPr/>
        </p:nvPicPr>
        <p:blipFill>
          <a:blip r:embed="rId3">
            <a:extLst>
              <a:ext uri="{28A0092B-C50C-407E-A947-70E740481C1C}">
                <a14:useLocalDpi xmlns:a14="http://schemas.microsoft.com/office/drawing/2010/main" val="0"/>
              </a:ext>
            </a:extLst>
          </a:blip>
          <a:srcRect l="11593" t="17945" r="2285"/>
          <a:stretch>
            <a:fillRect/>
          </a:stretch>
        </p:blipFill>
        <p:spPr>
          <a:xfrm>
            <a:off x="7801161" y="2779339"/>
            <a:ext cx="3740971" cy="3564304"/>
          </a:xfrm>
          <a:prstGeom prst="rect">
            <a:avLst/>
          </a:prstGeom>
        </p:spPr>
      </p:pic>
    </p:spTree>
    <p:extLst>
      <p:ext uri="{BB962C8B-B14F-4D97-AF65-F5344CB8AC3E}">
        <p14:creationId xmlns:p14="http://schemas.microsoft.com/office/powerpoint/2010/main" val="33257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CF622-72D5-C227-3DE4-B9F8F7B2E291}"/>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4891325-755F-2DAF-E961-A34A978431CD}"/>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E2354320-8A8D-F54D-0238-F055578A6BB6}"/>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13</a:t>
            </a:fld>
            <a:endParaRPr lang="en-US" sz="1800" dirty="0"/>
          </a:p>
        </p:txBody>
      </p:sp>
      <p:sp>
        <p:nvSpPr>
          <p:cNvPr id="6" name="CasellaDiTesto 5">
            <a:extLst>
              <a:ext uri="{FF2B5EF4-FFF2-40B4-BE49-F238E27FC236}">
                <a16:creationId xmlns:a16="http://schemas.microsoft.com/office/drawing/2014/main" id="{B9AEB811-3E3F-5516-4A3C-FC8DC73C9E77}"/>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SCENARIO 4: DOLORE ADDOMINALE</a:t>
            </a:r>
          </a:p>
        </p:txBody>
      </p:sp>
      <p:sp>
        <p:nvSpPr>
          <p:cNvPr id="4" name="CasellaDiTesto 3">
            <a:extLst>
              <a:ext uri="{FF2B5EF4-FFF2-40B4-BE49-F238E27FC236}">
                <a16:creationId xmlns:a16="http://schemas.microsoft.com/office/drawing/2014/main" id="{58F2EA3C-7F50-F4DB-FC86-E270907A279E}"/>
              </a:ext>
            </a:extLst>
          </p:cNvPr>
          <p:cNvSpPr txBox="1"/>
          <p:nvPr/>
        </p:nvSpPr>
        <p:spPr>
          <a:xfrm>
            <a:off x="523487" y="1140852"/>
            <a:ext cx="6348890" cy="3139321"/>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ANAMNESI ed ESAME OBIETTIVO</a:t>
            </a:r>
          </a:p>
          <a:p>
            <a:endParaRPr lang="it-IT" b="1" dirty="0">
              <a:solidFill>
                <a:schemeClr val="bg2">
                  <a:lumMod val="25000"/>
                </a:schemeClr>
              </a:solidFill>
            </a:endParaRPr>
          </a:p>
          <a:p>
            <a:pPr marL="285750" indent="-285750">
              <a:buFontTx/>
              <a:buChar char="-"/>
            </a:pPr>
            <a:r>
              <a:rPr lang="it-IT" b="1" dirty="0">
                <a:solidFill>
                  <a:schemeClr val="bg2">
                    <a:lumMod val="25000"/>
                  </a:schemeClr>
                </a:solidFill>
              </a:rPr>
              <a:t>Parametri vitali.</a:t>
            </a:r>
          </a:p>
          <a:p>
            <a:pPr marL="285750" indent="-285750">
              <a:buFontTx/>
              <a:buChar char="-"/>
            </a:pPr>
            <a:r>
              <a:rPr lang="it-IT" b="1" dirty="0">
                <a:solidFill>
                  <a:schemeClr val="bg2">
                    <a:lumMod val="25000"/>
                  </a:schemeClr>
                </a:solidFill>
              </a:rPr>
              <a:t>Quando ha subito l’intervento bariatrico e che intervento ha subito?</a:t>
            </a:r>
          </a:p>
          <a:p>
            <a:pPr marL="285750" indent="-285750">
              <a:buFontTx/>
              <a:buChar char="-"/>
            </a:pPr>
            <a:r>
              <a:rPr lang="it-IT" b="1" dirty="0">
                <a:solidFill>
                  <a:schemeClr val="bg2">
                    <a:lumMod val="25000"/>
                  </a:schemeClr>
                </a:solidFill>
              </a:rPr>
              <a:t>Quando è comparso il dolore?</a:t>
            </a:r>
          </a:p>
          <a:p>
            <a:pPr marL="285750" indent="-285750">
              <a:buFontTx/>
              <a:buChar char="-"/>
            </a:pPr>
            <a:r>
              <a:rPr lang="it-IT" b="1" dirty="0">
                <a:solidFill>
                  <a:schemeClr val="bg2">
                    <a:lumMod val="25000"/>
                  </a:schemeClr>
                </a:solidFill>
              </a:rPr>
              <a:t>E un dolore fisso o migrante? Intenso, sordo, colico?</a:t>
            </a:r>
          </a:p>
          <a:p>
            <a:pPr marL="285750" indent="-285750">
              <a:buFontTx/>
              <a:buChar char="-"/>
            </a:pPr>
            <a:r>
              <a:rPr lang="it-IT" b="1" dirty="0">
                <a:solidFill>
                  <a:schemeClr val="bg2">
                    <a:lumMod val="25000"/>
                  </a:schemeClr>
                </a:solidFill>
              </a:rPr>
              <a:t>E’ correlato ai pasti? E’ controllato da un antidolorifico?</a:t>
            </a:r>
          </a:p>
          <a:p>
            <a:pPr marL="285750" indent="-285750">
              <a:buFontTx/>
              <a:buChar char="-"/>
            </a:pPr>
            <a:r>
              <a:rPr lang="it-IT" b="1" dirty="0">
                <a:solidFill>
                  <a:schemeClr val="bg2">
                    <a:lumMod val="25000"/>
                  </a:schemeClr>
                </a:solidFill>
              </a:rPr>
              <a:t>Ha avuto vomito, diarrea, febbre o dispnea?</a:t>
            </a:r>
          </a:p>
          <a:p>
            <a:pPr marL="285750" indent="-285750">
              <a:buFontTx/>
              <a:buChar char="-"/>
            </a:pPr>
            <a:r>
              <a:rPr lang="it-IT" b="1" dirty="0">
                <a:solidFill>
                  <a:schemeClr val="bg2">
                    <a:lumMod val="25000"/>
                  </a:schemeClr>
                </a:solidFill>
              </a:rPr>
              <a:t>Sede del dolore; reattività peritoneale; tensione e distensione addominale.</a:t>
            </a:r>
          </a:p>
        </p:txBody>
      </p:sp>
      <p:sp>
        <p:nvSpPr>
          <p:cNvPr id="5" name="CasellaDiTesto 4">
            <a:extLst>
              <a:ext uri="{FF2B5EF4-FFF2-40B4-BE49-F238E27FC236}">
                <a16:creationId xmlns:a16="http://schemas.microsoft.com/office/drawing/2014/main" id="{BD6622BB-5A75-A1FC-2CEF-49E19C964944}"/>
              </a:ext>
            </a:extLst>
          </p:cNvPr>
          <p:cNvSpPr txBox="1"/>
          <p:nvPr/>
        </p:nvSpPr>
        <p:spPr>
          <a:xfrm>
            <a:off x="523487" y="4325704"/>
            <a:ext cx="3943670" cy="2031325"/>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TEST DI LABORATORIO</a:t>
            </a:r>
          </a:p>
          <a:p>
            <a:endParaRPr lang="it-IT" b="1" dirty="0">
              <a:solidFill>
                <a:schemeClr val="bg2">
                  <a:lumMod val="25000"/>
                </a:schemeClr>
              </a:solidFill>
            </a:endParaRPr>
          </a:p>
          <a:p>
            <a:pPr marL="285750" indent="-285750">
              <a:buFontTx/>
              <a:buChar char="-"/>
            </a:pPr>
            <a:r>
              <a:rPr lang="it-IT" b="1" dirty="0">
                <a:solidFill>
                  <a:schemeClr val="bg2">
                    <a:lumMod val="25000"/>
                  </a:schemeClr>
                </a:solidFill>
              </a:rPr>
              <a:t>Indici di flogosi</a:t>
            </a:r>
          </a:p>
          <a:p>
            <a:pPr marL="285750" indent="-285750">
              <a:buFontTx/>
              <a:buChar char="-"/>
            </a:pPr>
            <a:r>
              <a:rPr lang="it-IT" b="1" dirty="0">
                <a:solidFill>
                  <a:schemeClr val="bg2">
                    <a:lumMod val="25000"/>
                  </a:schemeClr>
                </a:solidFill>
              </a:rPr>
              <a:t>Colestasi e funzionalità epatica</a:t>
            </a:r>
          </a:p>
          <a:p>
            <a:pPr marL="285750" indent="-285750">
              <a:buFontTx/>
              <a:buChar char="-"/>
            </a:pPr>
            <a:r>
              <a:rPr lang="it-IT" b="1" dirty="0">
                <a:solidFill>
                  <a:schemeClr val="bg2">
                    <a:lumMod val="25000"/>
                  </a:schemeClr>
                </a:solidFill>
              </a:rPr>
              <a:t>Enzimi pancreatici</a:t>
            </a:r>
          </a:p>
          <a:p>
            <a:pPr marL="285750" indent="-285750">
              <a:buFontTx/>
              <a:buChar char="-"/>
            </a:pPr>
            <a:r>
              <a:rPr lang="it-IT" b="1" dirty="0">
                <a:solidFill>
                  <a:schemeClr val="bg2">
                    <a:lumMod val="25000"/>
                  </a:schemeClr>
                </a:solidFill>
              </a:rPr>
              <a:t>Funzionalità renale</a:t>
            </a:r>
          </a:p>
          <a:p>
            <a:pPr marL="285750" indent="-285750">
              <a:buFontTx/>
              <a:buChar char="-"/>
            </a:pPr>
            <a:r>
              <a:rPr lang="it-IT" b="1" dirty="0">
                <a:solidFill>
                  <a:schemeClr val="bg2">
                    <a:lumMod val="25000"/>
                  </a:schemeClr>
                </a:solidFill>
              </a:rPr>
              <a:t>EGA e indici di perfusione</a:t>
            </a:r>
          </a:p>
        </p:txBody>
      </p:sp>
      <p:sp>
        <p:nvSpPr>
          <p:cNvPr id="8" name="CasellaDiTesto 7">
            <a:extLst>
              <a:ext uri="{FF2B5EF4-FFF2-40B4-BE49-F238E27FC236}">
                <a16:creationId xmlns:a16="http://schemas.microsoft.com/office/drawing/2014/main" id="{31A7B6EF-95B0-EA20-EC21-4423C9B4CB44}"/>
              </a:ext>
            </a:extLst>
          </p:cNvPr>
          <p:cNvSpPr txBox="1"/>
          <p:nvPr/>
        </p:nvSpPr>
        <p:spPr>
          <a:xfrm>
            <a:off x="6915661" y="1149057"/>
            <a:ext cx="4655975" cy="1754326"/>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RADIOLOGIA</a:t>
            </a:r>
          </a:p>
          <a:p>
            <a:endParaRPr lang="it-IT" b="1" dirty="0">
              <a:solidFill>
                <a:schemeClr val="bg2">
                  <a:lumMod val="25000"/>
                </a:schemeClr>
              </a:solidFill>
            </a:endParaRPr>
          </a:p>
          <a:p>
            <a:pPr marL="285750" indent="-285750">
              <a:buFontTx/>
              <a:buChar char="-"/>
            </a:pPr>
            <a:r>
              <a:rPr lang="it-IT" b="1" dirty="0">
                <a:solidFill>
                  <a:schemeClr val="bg2">
                    <a:lumMod val="25000"/>
                  </a:schemeClr>
                </a:solidFill>
              </a:rPr>
              <a:t>TC </a:t>
            </a:r>
            <a:r>
              <a:rPr lang="it-IT" b="1" dirty="0" err="1">
                <a:solidFill>
                  <a:schemeClr val="bg2">
                    <a:lumMod val="25000"/>
                  </a:schemeClr>
                </a:solidFill>
              </a:rPr>
              <a:t>smc</a:t>
            </a:r>
            <a:r>
              <a:rPr lang="it-IT" b="1" dirty="0">
                <a:solidFill>
                  <a:schemeClr val="bg2">
                    <a:lumMod val="25000"/>
                  </a:schemeClr>
                </a:solidFill>
              </a:rPr>
              <a:t> + mdc arterioso, venoso/portale + mdc per </a:t>
            </a:r>
            <a:r>
              <a:rPr lang="it-IT" b="1" dirty="0" err="1">
                <a:solidFill>
                  <a:schemeClr val="bg2">
                    <a:lumMod val="25000"/>
                  </a:schemeClr>
                </a:solidFill>
              </a:rPr>
              <a:t>os</a:t>
            </a:r>
            <a:endParaRPr lang="it-IT" b="1" dirty="0">
              <a:solidFill>
                <a:schemeClr val="bg2">
                  <a:lumMod val="25000"/>
                </a:schemeClr>
              </a:solidFill>
            </a:endParaRPr>
          </a:p>
          <a:p>
            <a:pPr marL="285750" indent="-285750">
              <a:buFontTx/>
              <a:buChar char="-"/>
            </a:pPr>
            <a:r>
              <a:rPr lang="it-IT" b="1" dirty="0">
                <a:solidFill>
                  <a:schemeClr val="bg2">
                    <a:lumMod val="25000"/>
                  </a:schemeClr>
                </a:solidFill>
              </a:rPr>
              <a:t>ECO addome</a:t>
            </a:r>
          </a:p>
          <a:p>
            <a:pPr marL="285750" indent="-285750">
              <a:buFontTx/>
              <a:buChar char="-"/>
            </a:pPr>
            <a:r>
              <a:rPr lang="it-IT" b="1" dirty="0">
                <a:solidFill>
                  <a:schemeClr val="bg2">
                    <a:lumMod val="25000"/>
                  </a:schemeClr>
                </a:solidFill>
              </a:rPr>
              <a:t>RX tubo digerente mdc idrosolubile</a:t>
            </a:r>
          </a:p>
        </p:txBody>
      </p:sp>
      <p:sp>
        <p:nvSpPr>
          <p:cNvPr id="7" name="CasellaDiTesto 6">
            <a:extLst>
              <a:ext uri="{FF2B5EF4-FFF2-40B4-BE49-F238E27FC236}">
                <a16:creationId xmlns:a16="http://schemas.microsoft.com/office/drawing/2014/main" id="{6CA0298B-5C98-4EC7-AEFD-418D7384C13B}"/>
              </a:ext>
            </a:extLst>
          </p:cNvPr>
          <p:cNvSpPr txBox="1"/>
          <p:nvPr/>
        </p:nvSpPr>
        <p:spPr>
          <a:xfrm>
            <a:off x="4536605" y="4332450"/>
            <a:ext cx="3135153" cy="2031325"/>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DEFINIZIONE del QUADRO CLINICO</a:t>
            </a:r>
          </a:p>
          <a:p>
            <a:endParaRPr lang="it-IT" b="1" dirty="0">
              <a:solidFill>
                <a:schemeClr val="bg2">
                  <a:lumMod val="25000"/>
                </a:schemeClr>
              </a:solidFill>
            </a:endParaRPr>
          </a:p>
          <a:p>
            <a:pPr marL="285750" indent="-285750">
              <a:buFontTx/>
              <a:buChar char="-"/>
            </a:pPr>
            <a:r>
              <a:rPr lang="it-IT" b="1" dirty="0">
                <a:solidFill>
                  <a:schemeClr val="bg2">
                    <a:lumMod val="25000"/>
                  </a:schemeClr>
                </a:solidFill>
              </a:rPr>
              <a:t>SIRS, sepsi ad origine addominale</a:t>
            </a:r>
          </a:p>
          <a:p>
            <a:pPr marL="285750" indent="-285750">
              <a:buFontTx/>
              <a:buChar char="-"/>
            </a:pPr>
            <a:r>
              <a:rPr lang="it-IT" b="1" dirty="0">
                <a:solidFill>
                  <a:schemeClr val="bg2">
                    <a:lumMod val="25000"/>
                  </a:schemeClr>
                </a:solidFill>
              </a:rPr>
              <a:t>Alterazioni di transito</a:t>
            </a:r>
          </a:p>
          <a:p>
            <a:pPr marL="285750" indent="-285750">
              <a:buFontTx/>
              <a:buChar char="-"/>
            </a:pPr>
            <a:r>
              <a:rPr lang="it-IT" b="1" dirty="0">
                <a:solidFill>
                  <a:schemeClr val="bg2">
                    <a:lumMod val="25000"/>
                  </a:schemeClr>
                </a:solidFill>
              </a:rPr>
              <a:t>Trombosi</a:t>
            </a:r>
          </a:p>
        </p:txBody>
      </p:sp>
      <p:sp>
        <p:nvSpPr>
          <p:cNvPr id="9" name="Rettangolo 8">
            <a:extLst>
              <a:ext uri="{FF2B5EF4-FFF2-40B4-BE49-F238E27FC236}">
                <a16:creationId xmlns:a16="http://schemas.microsoft.com/office/drawing/2014/main" id="{160AF025-182C-F090-A5F4-1A4F5C9B053C}"/>
              </a:ext>
            </a:extLst>
          </p:cNvPr>
          <p:cNvSpPr/>
          <p:nvPr/>
        </p:nvSpPr>
        <p:spPr>
          <a:xfrm>
            <a:off x="157593" y="166593"/>
            <a:ext cx="448573" cy="430783"/>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Viso umano, testo, persona, cartone animato&#10;&#10;Il contenuto generato dall'IA potrebbe non essere corretto.">
            <a:extLst>
              <a:ext uri="{FF2B5EF4-FFF2-40B4-BE49-F238E27FC236}">
                <a16:creationId xmlns:a16="http://schemas.microsoft.com/office/drawing/2014/main" id="{8AA7875F-3DFD-54DB-B19E-3641B56E52DC}"/>
              </a:ext>
            </a:extLst>
          </p:cNvPr>
          <p:cNvPicPr>
            <a:picLocks noChangeAspect="1"/>
          </p:cNvPicPr>
          <p:nvPr/>
        </p:nvPicPr>
        <p:blipFill>
          <a:blip r:embed="rId3">
            <a:extLst>
              <a:ext uri="{28A0092B-C50C-407E-A947-70E740481C1C}">
                <a14:useLocalDpi xmlns:a14="http://schemas.microsoft.com/office/drawing/2010/main" val="0"/>
              </a:ext>
            </a:extLst>
          </a:blip>
          <a:srcRect l="5639" t="12830" r="13019" b="1803"/>
          <a:stretch>
            <a:fillRect/>
          </a:stretch>
        </p:blipFill>
        <p:spPr>
          <a:xfrm>
            <a:off x="8295067" y="3052313"/>
            <a:ext cx="3084538" cy="3237175"/>
          </a:xfrm>
          <a:prstGeom prst="rect">
            <a:avLst/>
          </a:prstGeom>
        </p:spPr>
      </p:pic>
    </p:spTree>
    <p:extLst>
      <p:ext uri="{BB962C8B-B14F-4D97-AF65-F5344CB8AC3E}">
        <p14:creationId xmlns:p14="http://schemas.microsoft.com/office/powerpoint/2010/main" val="24181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2DB94-6E4C-DFA9-8B3B-25094E748E9F}"/>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A6533693-F679-E4F1-517F-C4025AE85924}"/>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CD910853-73D7-3981-4472-CE8A7F91E899}"/>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14</a:t>
            </a:fld>
            <a:endParaRPr lang="en-US" sz="1800" dirty="0"/>
          </a:p>
        </p:txBody>
      </p:sp>
      <p:grpSp>
        <p:nvGrpSpPr>
          <p:cNvPr id="11" name="Gruppo 10">
            <a:extLst>
              <a:ext uri="{FF2B5EF4-FFF2-40B4-BE49-F238E27FC236}">
                <a16:creationId xmlns:a16="http://schemas.microsoft.com/office/drawing/2014/main" id="{A536509C-4AD3-A615-6D1D-C50D1E552AB5}"/>
              </a:ext>
            </a:extLst>
          </p:cNvPr>
          <p:cNvGrpSpPr/>
          <p:nvPr/>
        </p:nvGrpSpPr>
        <p:grpSpPr>
          <a:xfrm>
            <a:off x="966749" y="287008"/>
            <a:ext cx="11067658" cy="5975769"/>
            <a:chOff x="526993" y="942617"/>
            <a:chExt cx="8285546" cy="3589344"/>
          </a:xfrm>
        </p:grpSpPr>
        <p:pic>
          <p:nvPicPr>
            <p:cNvPr id="7" name="Immagine 6">
              <a:extLst>
                <a:ext uri="{FF2B5EF4-FFF2-40B4-BE49-F238E27FC236}">
                  <a16:creationId xmlns:a16="http://schemas.microsoft.com/office/drawing/2014/main" id="{955C89FE-12F8-B500-3586-B888C587A76D}"/>
                </a:ext>
              </a:extLst>
            </p:cNvPr>
            <p:cNvPicPr>
              <a:picLocks noChangeAspect="1"/>
            </p:cNvPicPr>
            <p:nvPr/>
          </p:nvPicPr>
          <p:blipFill>
            <a:blip r:embed="rId3"/>
            <a:stretch>
              <a:fillRect/>
            </a:stretch>
          </p:blipFill>
          <p:spPr>
            <a:xfrm>
              <a:off x="526993" y="942617"/>
              <a:ext cx="8285546" cy="762084"/>
            </a:xfrm>
            <a:prstGeom prst="rect">
              <a:avLst/>
            </a:prstGeom>
          </p:spPr>
        </p:pic>
        <p:pic>
          <p:nvPicPr>
            <p:cNvPr id="10" name="Immagine 9">
              <a:extLst>
                <a:ext uri="{FF2B5EF4-FFF2-40B4-BE49-F238E27FC236}">
                  <a16:creationId xmlns:a16="http://schemas.microsoft.com/office/drawing/2014/main" id="{A4C362D5-7AA3-C3E4-B930-3D91405C4D6D}"/>
                </a:ext>
              </a:extLst>
            </p:cNvPr>
            <p:cNvPicPr>
              <a:picLocks noChangeAspect="1"/>
            </p:cNvPicPr>
            <p:nvPr/>
          </p:nvPicPr>
          <p:blipFill>
            <a:blip r:embed="rId4"/>
            <a:stretch>
              <a:fillRect/>
            </a:stretch>
          </p:blipFill>
          <p:spPr>
            <a:xfrm>
              <a:off x="582032" y="1741887"/>
              <a:ext cx="8230507" cy="2790074"/>
            </a:xfrm>
            <a:prstGeom prst="rect">
              <a:avLst/>
            </a:prstGeom>
          </p:spPr>
        </p:pic>
      </p:grpSp>
      <p:pic>
        <p:nvPicPr>
          <p:cNvPr id="13" name="Immagine 12">
            <a:extLst>
              <a:ext uri="{FF2B5EF4-FFF2-40B4-BE49-F238E27FC236}">
                <a16:creationId xmlns:a16="http://schemas.microsoft.com/office/drawing/2014/main" id="{805F90C3-C074-7DA9-F2A5-C40B16F7DAFD}"/>
              </a:ext>
            </a:extLst>
          </p:cNvPr>
          <p:cNvPicPr>
            <a:picLocks noChangeAspect="1"/>
          </p:cNvPicPr>
          <p:nvPr/>
        </p:nvPicPr>
        <p:blipFill>
          <a:blip r:embed="rId5"/>
          <a:stretch>
            <a:fillRect/>
          </a:stretch>
        </p:blipFill>
        <p:spPr>
          <a:xfrm rot="16200000">
            <a:off x="-1950248" y="2861215"/>
            <a:ext cx="4894701" cy="771034"/>
          </a:xfrm>
          <a:prstGeom prst="rect">
            <a:avLst/>
          </a:prstGeom>
          <a:ln>
            <a:solidFill>
              <a:srgbClr val="C00000"/>
            </a:solidFill>
          </a:ln>
        </p:spPr>
      </p:pic>
      <mc:AlternateContent xmlns:mc="http://schemas.openxmlformats.org/markup-compatibility/2006" xmlns:p14="http://schemas.microsoft.com/office/powerpoint/2010/main">
        <mc:Choice Requires="p14">
          <p:contentPart p14:bwMode="auto" r:id="rId6">
            <p14:nvContentPartPr>
              <p14:cNvPr id="14" name="Input penna 13">
                <a:extLst>
                  <a:ext uri="{FF2B5EF4-FFF2-40B4-BE49-F238E27FC236}">
                    <a16:creationId xmlns:a16="http://schemas.microsoft.com/office/drawing/2014/main" id="{66FD140F-5C21-D55E-2270-D4CE2B184BD6}"/>
                  </a:ext>
                </a:extLst>
              </p14:cNvPr>
              <p14:cNvContentPartPr/>
              <p14:nvPr/>
            </p14:nvContentPartPr>
            <p14:xfrm>
              <a:off x="1109830" y="4709697"/>
              <a:ext cx="1372320" cy="41760"/>
            </p14:xfrm>
          </p:contentPart>
        </mc:Choice>
        <mc:Fallback xmlns="">
          <p:pic>
            <p:nvPicPr>
              <p:cNvPr id="14" name="Input penna 13">
                <a:extLst>
                  <a:ext uri="{FF2B5EF4-FFF2-40B4-BE49-F238E27FC236}">
                    <a16:creationId xmlns:a16="http://schemas.microsoft.com/office/drawing/2014/main" id="{66FD140F-5C21-D55E-2270-D4CE2B184BD6}"/>
                  </a:ext>
                </a:extLst>
              </p:cNvPr>
              <p:cNvPicPr/>
              <p:nvPr/>
            </p:nvPicPr>
            <p:blipFill>
              <a:blip r:embed="rId7"/>
              <a:stretch>
                <a:fillRect/>
              </a:stretch>
            </p:blipFill>
            <p:spPr>
              <a:xfrm>
                <a:off x="1056190" y="4602057"/>
                <a:ext cx="14799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put penna 14">
                <a:extLst>
                  <a:ext uri="{FF2B5EF4-FFF2-40B4-BE49-F238E27FC236}">
                    <a16:creationId xmlns:a16="http://schemas.microsoft.com/office/drawing/2014/main" id="{A2E5A1B7-DED0-5241-7BD2-B793F82B75F4}"/>
                  </a:ext>
                </a:extLst>
              </p14:cNvPr>
              <p14:cNvContentPartPr/>
              <p14:nvPr/>
            </p14:nvContentPartPr>
            <p14:xfrm>
              <a:off x="5486350" y="4694577"/>
              <a:ext cx="303480" cy="15480"/>
            </p14:xfrm>
          </p:contentPart>
        </mc:Choice>
        <mc:Fallback xmlns="">
          <p:pic>
            <p:nvPicPr>
              <p:cNvPr id="15" name="Input penna 14">
                <a:extLst>
                  <a:ext uri="{FF2B5EF4-FFF2-40B4-BE49-F238E27FC236}">
                    <a16:creationId xmlns:a16="http://schemas.microsoft.com/office/drawing/2014/main" id="{A2E5A1B7-DED0-5241-7BD2-B793F82B75F4}"/>
                  </a:ext>
                </a:extLst>
              </p:cNvPr>
              <p:cNvPicPr/>
              <p:nvPr/>
            </p:nvPicPr>
            <p:blipFill>
              <a:blip r:embed="rId9"/>
              <a:stretch>
                <a:fillRect/>
              </a:stretch>
            </p:blipFill>
            <p:spPr>
              <a:xfrm>
                <a:off x="5432710" y="4586577"/>
                <a:ext cx="4111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6" name="Input penna 15">
                <a:extLst>
                  <a:ext uri="{FF2B5EF4-FFF2-40B4-BE49-F238E27FC236}">
                    <a16:creationId xmlns:a16="http://schemas.microsoft.com/office/drawing/2014/main" id="{265333AE-4DFC-B988-3B08-CFA7F46F2BE0}"/>
                  </a:ext>
                </a:extLst>
              </p14:cNvPr>
              <p14:cNvContentPartPr/>
              <p14:nvPr/>
            </p14:nvContentPartPr>
            <p14:xfrm>
              <a:off x="7838230" y="4689177"/>
              <a:ext cx="355680" cy="15480"/>
            </p14:xfrm>
          </p:contentPart>
        </mc:Choice>
        <mc:Fallback xmlns="">
          <p:pic>
            <p:nvPicPr>
              <p:cNvPr id="16" name="Input penna 15">
                <a:extLst>
                  <a:ext uri="{FF2B5EF4-FFF2-40B4-BE49-F238E27FC236}">
                    <a16:creationId xmlns:a16="http://schemas.microsoft.com/office/drawing/2014/main" id="{265333AE-4DFC-B988-3B08-CFA7F46F2BE0}"/>
                  </a:ext>
                </a:extLst>
              </p:cNvPr>
              <p:cNvPicPr/>
              <p:nvPr/>
            </p:nvPicPr>
            <p:blipFill>
              <a:blip r:embed="rId11"/>
              <a:stretch>
                <a:fillRect/>
              </a:stretch>
            </p:blipFill>
            <p:spPr>
              <a:xfrm>
                <a:off x="7784590" y="4581537"/>
                <a:ext cx="463320" cy="231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Input penna 16">
                <a:extLst>
                  <a:ext uri="{FF2B5EF4-FFF2-40B4-BE49-F238E27FC236}">
                    <a16:creationId xmlns:a16="http://schemas.microsoft.com/office/drawing/2014/main" id="{676467E3-47A2-060F-BC21-D00A7146A757}"/>
                  </a:ext>
                </a:extLst>
              </p14:cNvPr>
              <p14:cNvContentPartPr/>
              <p14:nvPr/>
            </p14:nvContentPartPr>
            <p14:xfrm>
              <a:off x="10662070" y="4685937"/>
              <a:ext cx="343440" cy="40680"/>
            </p14:xfrm>
          </p:contentPart>
        </mc:Choice>
        <mc:Fallback xmlns="">
          <p:pic>
            <p:nvPicPr>
              <p:cNvPr id="17" name="Input penna 16">
                <a:extLst>
                  <a:ext uri="{FF2B5EF4-FFF2-40B4-BE49-F238E27FC236}">
                    <a16:creationId xmlns:a16="http://schemas.microsoft.com/office/drawing/2014/main" id="{676467E3-47A2-060F-BC21-D00A7146A757}"/>
                  </a:ext>
                </a:extLst>
              </p:cNvPr>
              <p:cNvPicPr/>
              <p:nvPr/>
            </p:nvPicPr>
            <p:blipFill>
              <a:blip r:embed="rId13"/>
              <a:stretch>
                <a:fillRect/>
              </a:stretch>
            </p:blipFill>
            <p:spPr>
              <a:xfrm>
                <a:off x="10608430" y="4578297"/>
                <a:ext cx="45108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Input penna 17">
                <a:extLst>
                  <a:ext uri="{FF2B5EF4-FFF2-40B4-BE49-F238E27FC236}">
                    <a16:creationId xmlns:a16="http://schemas.microsoft.com/office/drawing/2014/main" id="{229BF40E-D4EA-0750-8D86-146CEE6D6E4C}"/>
                  </a:ext>
                </a:extLst>
              </p14:cNvPr>
              <p14:cNvContentPartPr/>
              <p14:nvPr/>
            </p14:nvContentPartPr>
            <p14:xfrm>
              <a:off x="1075270" y="4440417"/>
              <a:ext cx="1746360" cy="86040"/>
            </p14:xfrm>
          </p:contentPart>
        </mc:Choice>
        <mc:Fallback xmlns="">
          <p:pic>
            <p:nvPicPr>
              <p:cNvPr id="18" name="Input penna 17">
                <a:extLst>
                  <a:ext uri="{FF2B5EF4-FFF2-40B4-BE49-F238E27FC236}">
                    <a16:creationId xmlns:a16="http://schemas.microsoft.com/office/drawing/2014/main" id="{229BF40E-D4EA-0750-8D86-146CEE6D6E4C}"/>
                  </a:ext>
                </a:extLst>
              </p:cNvPr>
              <p:cNvPicPr/>
              <p:nvPr/>
            </p:nvPicPr>
            <p:blipFill>
              <a:blip r:embed="rId15"/>
              <a:stretch>
                <a:fillRect/>
              </a:stretch>
            </p:blipFill>
            <p:spPr>
              <a:xfrm>
                <a:off x="1021270" y="4332777"/>
                <a:ext cx="1854000" cy="30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9" name="Input penna 18">
                <a:extLst>
                  <a:ext uri="{FF2B5EF4-FFF2-40B4-BE49-F238E27FC236}">
                    <a16:creationId xmlns:a16="http://schemas.microsoft.com/office/drawing/2014/main" id="{C83D77F2-3073-C90E-609B-245F52EEFE62}"/>
                  </a:ext>
                </a:extLst>
              </p14:cNvPr>
              <p14:cNvContentPartPr/>
              <p14:nvPr/>
            </p14:nvContentPartPr>
            <p14:xfrm>
              <a:off x="5491750" y="4467777"/>
              <a:ext cx="310680" cy="6840"/>
            </p14:xfrm>
          </p:contentPart>
        </mc:Choice>
        <mc:Fallback xmlns="">
          <p:pic>
            <p:nvPicPr>
              <p:cNvPr id="19" name="Input penna 18">
                <a:extLst>
                  <a:ext uri="{FF2B5EF4-FFF2-40B4-BE49-F238E27FC236}">
                    <a16:creationId xmlns:a16="http://schemas.microsoft.com/office/drawing/2014/main" id="{C83D77F2-3073-C90E-609B-245F52EEFE62}"/>
                  </a:ext>
                </a:extLst>
              </p:cNvPr>
              <p:cNvPicPr/>
              <p:nvPr/>
            </p:nvPicPr>
            <p:blipFill>
              <a:blip r:embed="rId17"/>
              <a:stretch>
                <a:fillRect/>
              </a:stretch>
            </p:blipFill>
            <p:spPr>
              <a:xfrm>
                <a:off x="5438110" y="4360137"/>
                <a:ext cx="418320" cy="2224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0" name="Input penna 19">
                <a:extLst>
                  <a:ext uri="{FF2B5EF4-FFF2-40B4-BE49-F238E27FC236}">
                    <a16:creationId xmlns:a16="http://schemas.microsoft.com/office/drawing/2014/main" id="{B6B9A1C9-C834-5093-FAD2-EAEF02CB1FDA}"/>
                  </a:ext>
                </a:extLst>
              </p14:cNvPr>
              <p14:cNvContentPartPr/>
              <p14:nvPr/>
            </p14:nvContentPartPr>
            <p14:xfrm>
              <a:off x="7855510" y="4508817"/>
              <a:ext cx="354600" cy="360"/>
            </p14:xfrm>
          </p:contentPart>
        </mc:Choice>
        <mc:Fallback xmlns="">
          <p:pic>
            <p:nvPicPr>
              <p:cNvPr id="20" name="Input penna 19">
                <a:extLst>
                  <a:ext uri="{FF2B5EF4-FFF2-40B4-BE49-F238E27FC236}">
                    <a16:creationId xmlns:a16="http://schemas.microsoft.com/office/drawing/2014/main" id="{B6B9A1C9-C834-5093-FAD2-EAEF02CB1FDA}"/>
                  </a:ext>
                </a:extLst>
              </p:cNvPr>
              <p:cNvPicPr/>
              <p:nvPr/>
            </p:nvPicPr>
            <p:blipFill>
              <a:blip r:embed="rId19"/>
              <a:stretch>
                <a:fillRect/>
              </a:stretch>
            </p:blipFill>
            <p:spPr>
              <a:xfrm>
                <a:off x="7801510" y="4400817"/>
                <a:ext cx="4622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Input penna 20">
                <a:extLst>
                  <a:ext uri="{FF2B5EF4-FFF2-40B4-BE49-F238E27FC236}">
                    <a16:creationId xmlns:a16="http://schemas.microsoft.com/office/drawing/2014/main" id="{4CD4FF6A-D17C-FED2-06D2-CDF5CCE0EE13}"/>
                  </a:ext>
                </a:extLst>
              </p14:cNvPr>
              <p14:cNvContentPartPr/>
              <p14:nvPr/>
            </p14:nvContentPartPr>
            <p14:xfrm>
              <a:off x="10633270" y="4508817"/>
              <a:ext cx="452520" cy="57960"/>
            </p14:xfrm>
          </p:contentPart>
        </mc:Choice>
        <mc:Fallback xmlns="">
          <p:pic>
            <p:nvPicPr>
              <p:cNvPr id="21" name="Input penna 20">
                <a:extLst>
                  <a:ext uri="{FF2B5EF4-FFF2-40B4-BE49-F238E27FC236}">
                    <a16:creationId xmlns:a16="http://schemas.microsoft.com/office/drawing/2014/main" id="{4CD4FF6A-D17C-FED2-06D2-CDF5CCE0EE13}"/>
                  </a:ext>
                </a:extLst>
              </p:cNvPr>
              <p:cNvPicPr/>
              <p:nvPr/>
            </p:nvPicPr>
            <p:blipFill>
              <a:blip r:embed="rId21"/>
              <a:stretch>
                <a:fillRect/>
              </a:stretch>
            </p:blipFill>
            <p:spPr>
              <a:xfrm>
                <a:off x="10579630" y="4400817"/>
                <a:ext cx="56016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put penna 21">
                <a:extLst>
                  <a:ext uri="{FF2B5EF4-FFF2-40B4-BE49-F238E27FC236}">
                    <a16:creationId xmlns:a16="http://schemas.microsoft.com/office/drawing/2014/main" id="{5C310553-D44A-953A-9639-EE2D214DC5C9}"/>
                  </a:ext>
                </a:extLst>
              </p14:cNvPr>
              <p14:cNvContentPartPr/>
              <p14:nvPr/>
            </p14:nvContentPartPr>
            <p14:xfrm>
              <a:off x="10777270" y="4473897"/>
              <a:ext cx="311760" cy="360"/>
            </p14:xfrm>
          </p:contentPart>
        </mc:Choice>
        <mc:Fallback xmlns="">
          <p:pic>
            <p:nvPicPr>
              <p:cNvPr id="22" name="Input penna 21">
                <a:extLst>
                  <a:ext uri="{FF2B5EF4-FFF2-40B4-BE49-F238E27FC236}">
                    <a16:creationId xmlns:a16="http://schemas.microsoft.com/office/drawing/2014/main" id="{5C310553-D44A-953A-9639-EE2D214DC5C9}"/>
                  </a:ext>
                </a:extLst>
              </p:cNvPr>
              <p:cNvPicPr/>
              <p:nvPr/>
            </p:nvPicPr>
            <p:blipFill>
              <a:blip r:embed="rId23"/>
              <a:stretch>
                <a:fillRect/>
              </a:stretch>
            </p:blipFill>
            <p:spPr>
              <a:xfrm>
                <a:off x="10723270" y="4366257"/>
                <a:ext cx="419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put penna 22">
                <a:extLst>
                  <a:ext uri="{FF2B5EF4-FFF2-40B4-BE49-F238E27FC236}">
                    <a16:creationId xmlns:a16="http://schemas.microsoft.com/office/drawing/2014/main" id="{74DED8CD-8AEC-15B9-55EC-5A67C476DDA1}"/>
                  </a:ext>
                </a:extLst>
              </p14:cNvPr>
              <p14:cNvContentPartPr/>
              <p14:nvPr/>
            </p14:nvContentPartPr>
            <p14:xfrm>
              <a:off x="1127110" y="6026217"/>
              <a:ext cx="1923480" cy="117720"/>
            </p14:xfrm>
          </p:contentPart>
        </mc:Choice>
        <mc:Fallback xmlns="">
          <p:pic>
            <p:nvPicPr>
              <p:cNvPr id="23" name="Input penna 22">
                <a:extLst>
                  <a:ext uri="{FF2B5EF4-FFF2-40B4-BE49-F238E27FC236}">
                    <a16:creationId xmlns:a16="http://schemas.microsoft.com/office/drawing/2014/main" id="{74DED8CD-8AEC-15B9-55EC-5A67C476DDA1}"/>
                  </a:ext>
                </a:extLst>
              </p:cNvPr>
              <p:cNvPicPr/>
              <p:nvPr/>
            </p:nvPicPr>
            <p:blipFill>
              <a:blip r:embed="rId25"/>
              <a:stretch>
                <a:fillRect/>
              </a:stretch>
            </p:blipFill>
            <p:spPr>
              <a:xfrm>
                <a:off x="1073110" y="5918217"/>
                <a:ext cx="2031120" cy="3333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put penna 23">
                <a:extLst>
                  <a:ext uri="{FF2B5EF4-FFF2-40B4-BE49-F238E27FC236}">
                    <a16:creationId xmlns:a16="http://schemas.microsoft.com/office/drawing/2014/main" id="{19FB9175-28C1-31DD-4D72-0633DC3B0649}"/>
                  </a:ext>
                </a:extLst>
              </p14:cNvPr>
              <p14:cNvContentPartPr/>
              <p14:nvPr/>
            </p14:nvContentPartPr>
            <p14:xfrm>
              <a:off x="5514790" y="6072657"/>
              <a:ext cx="212040" cy="6480"/>
            </p14:xfrm>
          </p:contentPart>
        </mc:Choice>
        <mc:Fallback xmlns="">
          <p:pic>
            <p:nvPicPr>
              <p:cNvPr id="24" name="Input penna 23">
                <a:extLst>
                  <a:ext uri="{FF2B5EF4-FFF2-40B4-BE49-F238E27FC236}">
                    <a16:creationId xmlns:a16="http://schemas.microsoft.com/office/drawing/2014/main" id="{19FB9175-28C1-31DD-4D72-0633DC3B0649}"/>
                  </a:ext>
                </a:extLst>
              </p:cNvPr>
              <p:cNvPicPr/>
              <p:nvPr/>
            </p:nvPicPr>
            <p:blipFill>
              <a:blip r:embed="rId27"/>
              <a:stretch>
                <a:fillRect/>
              </a:stretch>
            </p:blipFill>
            <p:spPr>
              <a:xfrm>
                <a:off x="5461150" y="5965017"/>
                <a:ext cx="3196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Input penna 24">
                <a:extLst>
                  <a:ext uri="{FF2B5EF4-FFF2-40B4-BE49-F238E27FC236}">
                    <a16:creationId xmlns:a16="http://schemas.microsoft.com/office/drawing/2014/main" id="{37ED1085-6B0A-66A2-5A39-4F38442A542E}"/>
                  </a:ext>
                </a:extLst>
              </p14:cNvPr>
              <p14:cNvContentPartPr/>
              <p14:nvPr/>
            </p14:nvContentPartPr>
            <p14:xfrm>
              <a:off x="7884310" y="6043857"/>
              <a:ext cx="288000" cy="35640"/>
            </p14:xfrm>
          </p:contentPart>
        </mc:Choice>
        <mc:Fallback xmlns="">
          <p:pic>
            <p:nvPicPr>
              <p:cNvPr id="25" name="Input penna 24">
                <a:extLst>
                  <a:ext uri="{FF2B5EF4-FFF2-40B4-BE49-F238E27FC236}">
                    <a16:creationId xmlns:a16="http://schemas.microsoft.com/office/drawing/2014/main" id="{37ED1085-6B0A-66A2-5A39-4F38442A542E}"/>
                  </a:ext>
                </a:extLst>
              </p:cNvPr>
              <p:cNvPicPr/>
              <p:nvPr/>
            </p:nvPicPr>
            <p:blipFill>
              <a:blip r:embed="rId29"/>
              <a:stretch>
                <a:fillRect/>
              </a:stretch>
            </p:blipFill>
            <p:spPr>
              <a:xfrm>
                <a:off x="7830670" y="5936217"/>
                <a:ext cx="395640" cy="251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6" name="Input penna 25">
                <a:extLst>
                  <a:ext uri="{FF2B5EF4-FFF2-40B4-BE49-F238E27FC236}">
                    <a16:creationId xmlns:a16="http://schemas.microsoft.com/office/drawing/2014/main" id="{52263591-A21C-0DA2-4B04-EAE5E2810FEF}"/>
                  </a:ext>
                </a:extLst>
              </p14:cNvPr>
              <p14:cNvContentPartPr/>
              <p14:nvPr/>
            </p14:nvContentPartPr>
            <p14:xfrm>
              <a:off x="10650550" y="6039177"/>
              <a:ext cx="293400" cy="11160"/>
            </p14:xfrm>
          </p:contentPart>
        </mc:Choice>
        <mc:Fallback xmlns="">
          <p:pic>
            <p:nvPicPr>
              <p:cNvPr id="26" name="Input penna 25">
                <a:extLst>
                  <a:ext uri="{FF2B5EF4-FFF2-40B4-BE49-F238E27FC236}">
                    <a16:creationId xmlns:a16="http://schemas.microsoft.com/office/drawing/2014/main" id="{52263591-A21C-0DA2-4B04-EAE5E2810FEF}"/>
                  </a:ext>
                </a:extLst>
              </p:cNvPr>
              <p:cNvPicPr/>
              <p:nvPr/>
            </p:nvPicPr>
            <p:blipFill>
              <a:blip r:embed="rId31"/>
              <a:stretch>
                <a:fillRect/>
              </a:stretch>
            </p:blipFill>
            <p:spPr>
              <a:xfrm>
                <a:off x="10596550" y="5931177"/>
                <a:ext cx="401040" cy="226800"/>
              </a:xfrm>
              <a:prstGeom prst="rect">
                <a:avLst/>
              </a:prstGeom>
            </p:spPr>
          </p:pic>
        </mc:Fallback>
      </mc:AlternateContent>
    </p:spTree>
    <p:extLst>
      <p:ext uri="{BB962C8B-B14F-4D97-AF65-F5344CB8AC3E}">
        <p14:creationId xmlns:p14="http://schemas.microsoft.com/office/powerpoint/2010/main" val="255103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FD7D6-6A43-23F7-C241-BAF61EC83724}"/>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A6CD368-857E-9A67-AB37-56B3FD227666}"/>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A4971075-F8E4-BD0F-A6E8-59AE269930F2}"/>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15</a:t>
            </a:fld>
            <a:endParaRPr lang="en-US" sz="1800" dirty="0"/>
          </a:p>
        </p:txBody>
      </p:sp>
      <p:pic>
        <p:nvPicPr>
          <p:cNvPr id="7" name="Immagine 6">
            <a:extLst>
              <a:ext uri="{FF2B5EF4-FFF2-40B4-BE49-F238E27FC236}">
                <a16:creationId xmlns:a16="http://schemas.microsoft.com/office/drawing/2014/main" id="{50B7F479-603F-0F83-0049-D0A592F8AB71}"/>
              </a:ext>
            </a:extLst>
          </p:cNvPr>
          <p:cNvPicPr>
            <a:picLocks noChangeAspect="1"/>
          </p:cNvPicPr>
          <p:nvPr/>
        </p:nvPicPr>
        <p:blipFill>
          <a:blip r:embed="rId3"/>
          <a:stretch>
            <a:fillRect/>
          </a:stretch>
        </p:blipFill>
        <p:spPr>
          <a:xfrm>
            <a:off x="282657" y="37436"/>
            <a:ext cx="5813343" cy="6320065"/>
          </a:xfrm>
          <a:prstGeom prst="rect">
            <a:avLst/>
          </a:prstGeom>
        </p:spPr>
      </p:pic>
      <p:sp>
        <p:nvSpPr>
          <p:cNvPr id="14" name="CasellaDiTesto 13">
            <a:extLst>
              <a:ext uri="{FF2B5EF4-FFF2-40B4-BE49-F238E27FC236}">
                <a16:creationId xmlns:a16="http://schemas.microsoft.com/office/drawing/2014/main" id="{CCA296D6-ED92-C29B-2D53-713B50AFE5B2}"/>
              </a:ext>
            </a:extLst>
          </p:cNvPr>
          <p:cNvSpPr txBox="1"/>
          <p:nvPr/>
        </p:nvSpPr>
        <p:spPr>
          <a:xfrm>
            <a:off x="6410167" y="920967"/>
            <a:ext cx="5382346" cy="3539430"/>
          </a:xfrm>
          <a:prstGeom prst="rect">
            <a:avLst/>
          </a:prstGeom>
          <a:solidFill>
            <a:schemeClr val="bg2"/>
          </a:solidFill>
          <a:ln>
            <a:solidFill>
              <a:schemeClr val="accent1"/>
            </a:solidFill>
          </a:ln>
        </p:spPr>
        <p:txBody>
          <a:bodyPr wrap="square" lIns="91440" tIns="45720" rIns="91440" bIns="45720" rtlCol="0" anchor="t">
            <a:spAutoFit/>
          </a:bodyPr>
          <a:lstStyle/>
          <a:p>
            <a:r>
              <a:rPr lang="it-IT" sz="1400" b="1" dirty="0">
                <a:solidFill>
                  <a:schemeClr val="bg2">
                    <a:lumMod val="25000"/>
                  </a:schemeClr>
                </a:solidFill>
              </a:rPr>
              <a:t>La </a:t>
            </a:r>
            <a:r>
              <a:rPr lang="it-IT" sz="1400" b="1" dirty="0">
                <a:solidFill>
                  <a:schemeClr val="tx2">
                    <a:lumMod val="75000"/>
                    <a:lumOff val="25000"/>
                  </a:schemeClr>
                </a:solidFill>
                <a:effectLst>
                  <a:outerShdw blurRad="38100" dist="38100" dir="2700000" algn="tl">
                    <a:srgbClr val="000000">
                      <a:alpha val="43137"/>
                    </a:srgbClr>
                  </a:outerShdw>
                </a:effectLst>
              </a:rPr>
              <a:t>TC con contrasto </a:t>
            </a:r>
            <a:r>
              <a:rPr lang="it-IT" sz="1400" b="1" dirty="0" err="1">
                <a:solidFill>
                  <a:schemeClr val="tx2">
                    <a:lumMod val="75000"/>
                    <a:lumOff val="25000"/>
                  </a:schemeClr>
                </a:solidFill>
                <a:effectLst>
                  <a:outerShdw blurRad="38100" dist="38100" dir="2700000" algn="tl">
                    <a:srgbClr val="000000">
                      <a:alpha val="43137"/>
                    </a:srgbClr>
                  </a:outerShdw>
                </a:effectLst>
              </a:rPr>
              <a:t>ev</a:t>
            </a:r>
            <a:r>
              <a:rPr lang="it-IT" sz="1400" b="1" dirty="0">
                <a:solidFill>
                  <a:schemeClr val="tx2">
                    <a:lumMod val="75000"/>
                    <a:lumOff val="25000"/>
                  </a:schemeClr>
                </a:solidFill>
                <a:effectLst>
                  <a:outerShdw blurRad="38100" dist="38100" dir="2700000" algn="tl">
                    <a:srgbClr val="000000">
                      <a:alpha val="43137"/>
                    </a:srgbClr>
                  </a:outerShdw>
                </a:effectLst>
              </a:rPr>
              <a:t> e per </a:t>
            </a:r>
            <a:r>
              <a:rPr lang="it-IT" sz="1400" b="1" dirty="0" err="1">
                <a:solidFill>
                  <a:schemeClr val="tx2">
                    <a:lumMod val="75000"/>
                    <a:lumOff val="25000"/>
                  </a:schemeClr>
                </a:solidFill>
                <a:effectLst>
                  <a:outerShdw blurRad="38100" dist="38100" dir="2700000" algn="tl">
                    <a:srgbClr val="000000">
                      <a:alpha val="43137"/>
                    </a:srgbClr>
                  </a:outerShdw>
                </a:effectLst>
              </a:rPr>
              <a:t>os</a:t>
            </a:r>
            <a:r>
              <a:rPr lang="it-IT" sz="1400" b="1" dirty="0">
                <a:solidFill>
                  <a:schemeClr val="tx2">
                    <a:lumMod val="75000"/>
                    <a:lumOff val="25000"/>
                  </a:schemeClr>
                </a:solidFill>
                <a:effectLst>
                  <a:outerShdw blurRad="38100" dist="38100" dir="2700000" algn="tl">
                    <a:srgbClr val="000000">
                      <a:alpha val="43137"/>
                    </a:srgbClr>
                  </a:outerShdw>
                </a:effectLst>
              </a:rPr>
              <a:t> </a:t>
            </a:r>
            <a:r>
              <a:rPr lang="it-IT" sz="1400" b="1" dirty="0">
                <a:solidFill>
                  <a:schemeClr val="bg2">
                    <a:lumMod val="25000"/>
                  </a:schemeClr>
                </a:solidFill>
              </a:rPr>
              <a:t>può identificare con grande sensibilità le complicanze addominali post-chirurgia bariatrica.</a:t>
            </a:r>
          </a:p>
          <a:p>
            <a:endParaRPr lang="it-IT" sz="1400" b="1" dirty="0">
              <a:solidFill>
                <a:schemeClr val="bg2">
                  <a:lumMod val="25000"/>
                </a:schemeClr>
              </a:solidFill>
            </a:endParaRPr>
          </a:p>
          <a:p>
            <a:r>
              <a:rPr lang="it-IT" sz="1400" b="1" dirty="0">
                <a:solidFill>
                  <a:schemeClr val="bg2">
                    <a:lumMod val="25000"/>
                  </a:schemeClr>
                </a:solidFill>
              </a:rPr>
              <a:t>Il ritardo diagnostico che può derivare dalla </a:t>
            </a:r>
            <a:r>
              <a:rPr lang="it-IT" sz="1400" b="1" dirty="0">
                <a:solidFill>
                  <a:schemeClr val="tx2">
                    <a:lumMod val="75000"/>
                    <a:lumOff val="25000"/>
                  </a:schemeClr>
                </a:solidFill>
                <a:effectLst>
                  <a:outerShdw blurRad="38100" dist="38100" dir="2700000" algn="tl">
                    <a:srgbClr val="000000">
                      <a:alpha val="43137"/>
                    </a:srgbClr>
                  </a:outerShdw>
                </a:effectLst>
              </a:rPr>
              <a:t>mancata esecuzione dell’esame e dalla sua corretta interpretazione</a:t>
            </a:r>
            <a:r>
              <a:rPr lang="it-IT" sz="1400" b="1" dirty="0">
                <a:solidFill>
                  <a:schemeClr val="bg2">
                    <a:lumMod val="25000"/>
                  </a:schemeClr>
                </a:solidFill>
              </a:rPr>
              <a:t>, può risultare in un ritardo terapeutico potenzialmente fatale.</a:t>
            </a:r>
          </a:p>
          <a:p>
            <a:endParaRPr lang="it-IT" sz="1400" b="1" dirty="0">
              <a:solidFill>
                <a:schemeClr val="bg2">
                  <a:lumMod val="25000"/>
                </a:schemeClr>
              </a:solidFill>
            </a:endParaRPr>
          </a:p>
          <a:p>
            <a:r>
              <a:rPr lang="it-IT" sz="1400" b="1" dirty="0">
                <a:solidFill>
                  <a:schemeClr val="bg2">
                    <a:lumMod val="25000"/>
                  </a:schemeClr>
                </a:solidFill>
              </a:rPr>
              <a:t>La scelta di mantenere un approccio conservativo può essere fatta in caso di TC negativa che escluda anche patologie di pertinenza medica (TVP splancnica, EP) e richiede un continuo monitoraggio e rivalutazione periodica del paziente.</a:t>
            </a:r>
          </a:p>
          <a:p>
            <a:endParaRPr lang="it-IT" sz="1400" b="1" dirty="0">
              <a:solidFill>
                <a:schemeClr val="bg2">
                  <a:lumMod val="25000"/>
                </a:schemeClr>
              </a:solidFill>
            </a:endParaRPr>
          </a:p>
          <a:p>
            <a:r>
              <a:rPr lang="it-IT" sz="1400" b="1" dirty="0">
                <a:solidFill>
                  <a:schemeClr val="bg2">
                    <a:lumMod val="25000"/>
                  </a:schemeClr>
                </a:solidFill>
              </a:rPr>
              <a:t>In caso di TC non diagnostica, </a:t>
            </a:r>
            <a:r>
              <a:rPr lang="it-IT" sz="1400" b="1" dirty="0">
                <a:solidFill>
                  <a:schemeClr val="tx2">
                    <a:lumMod val="75000"/>
                    <a:lumOff val="25000"/>
                  </a:schemeClr>
                </a:solidFill>
                <a:effectLst>
                  <a:outerShdw blurRad="38100" dist="38100" dir="2700000" algn="tl">
                    <a:srgbClr val="000000">
                      <a:alpha val="43137"/>
                    </a:srgbClr>
                  </a:outerShdw>
                </a:effectLst>
              </a:rPr>
              <a:t>la laparoscopia dovrebbe comunque essere eseguita entro 6-8 ore nel paziente emodinamicamente stabile con dolore addominale persistente o segni di allarme.</a:t>
            </a:r>
          </a:p>
        </p:txBody>
      </p:sp>
      <p:sp>
        <p:nvSpPr>
          <p:cNvPr id="16" name="CasellaDiTesto 15">
            <a:extLst>
              <a:ext uri="{FF2B5EF4-FFF2-40B4-BE49-F238E27FC236}">
                <a16:creationId xmlns:a16="http://schemas.microsoft.com/office/drawing/2014/main" id="{51C9D526-B9F3-A6B5-1D97-D70A5B931E49}"/>
              </a:ext>
            </a:extLst>
          </p:cNvPr>
          <p:cNvSpPr txBox="1"/>
          <p:nvPr/>
        </p:nvSpPr>
        <p:spPr>
          <a:xfrm>
            <a:off x="5560636" y="177333"/>
            <a:ext cx="6096784" cy="646331"/>
          </a:xfrm>
          <a:prstGeom prst="rect">
            <a:avLst/>
          </a:prstGeom>
          <a:noFill/>
        </p:spPr>
        <p:txBody>
          <a:bodyPr wrap="square">
            <a:spAutoFit/>
          </a:bodyPr>
          <a:lstStyle/>
          <a:p>
            <a:pPr algn="r"/>
            <a:r>
              <a:rPr lang="it-IT" sz="3600" b="1" dirty="0">
                <a:solidFill>
                  <a:schemeClr val="accent4">
                    <a:lumMod val="75000"/>
                  </a:schemeClr>
                </a:solidFill>
              </a:rPr>
              <a:t>EVITARE L’ERRORE</a:t>
            </a:r>
          </a:p>
        </p:txBody>
      </p:sp>
      <p:pic>
        <p:nvPicPr>
          <p:cNvPr id="18" name="Immagine 17">
            <a:extLst>
              <a:ext uri="{FF2B5EF4-FFF2-40B4-BE49-F238E27FC236}">
                <a16:creationId xmlns:a16="http://schemas.microsoft.com/office/drawing/2014/main" id="{E91B6D4A-9364-E765-32C0-C6A74D44736A}"/>
              </a:ext>
            </a:extLst>
          </p:cNvPr>
          <p:cNvPicPr>
            <a:picLocks noChangeAspect="1"/>
          </p:cNvPicPr>
          <p:nvPr/>
        </p:nvPicPr>
        <p:blipFill>
          <a:blip r:embed="rId4"/>
          <a:srcRect t="344" b="37706"/>
          <a:stretch>
            <a:fillRect/>
          </a:stretch>
        </p:blipFill>
        <p:spPr>
          <a:xfrm>
            <a:off x="6565186" y="4557700"/>
            <a:ext cx="5092234" cy="1754116"/>
          </a:xfrm>
          <a:prstGeom prst="rect">
            <a:avLst/>
          </a:prstGeom>
        </p:spPr>
      </p:pic>
      <p:sp>
        <p:nvSpPr>
          <p:cNvPr id="20" name="CasellaDiTesto 19">
            <a:extLst>
              <a:ext uri="{FF2B5EF4-FFF2-40B4-BE49-F238E27FC236}">
                <a16:creationId xmlns:a16="http://schemas.microsoft.com/office/drawing/2014/main" id="{92583DC7-D5BE-3DA5-1CE6-BFEED6965E31}"/>
              </a:ext>
            </a:extLst>
          </p:cNvPr>
          <p:cNvSpPr txBox="1"/>
          <p:nvPr/>
        </p:nvSpPr>
        <p:spPr>
          <a:xfrm>
            <a:off x="2281287" y="1300899"/>
            <a:ext cx="2158738" cy="476054"/>
          </a:xfrm>
          <a:prstGeom prst="rect">
            <a:avLst/>
          </a:prstGeom>
          <a:solidFill>
            <a:srgbClr val="FFC000">
              <a:alpha val="32000"/>
            </a:srgbClr>
          </a:solidFill>
        </p:spPr>
        <p:txBody>
          <a:bodyPr wrap="square" rtlCol="0">
            <a:spAutoFit/>
          </a:bodyPr>
          <a:lstStyle/>
          <a:p>
            <a:endParaRPr lang="it-IT" dirty="0"/>
          </a:p>
        </p:txBody>
      </p:sp>
      <p:sp>
        <p:nvSpPr>
          <p:cNvPr id="21" name="CasellaDiTesto 20">
            <a:extLst>
              <a:ext uri="{FF2B5EF4-FFF2-40B4-BE49-F238E27FC236}">
                <a16:creationId xmlns:a16="http://schemas.microsoft.com/office/drawing/2014/main" id="{1E54F570-2EAB-9767-1CC7-554966017691}"/>
              </a:ext>
            </a:extLst>
          </p:cNvPr>
          <p:cNvSpPr txBox="1"/>
          <p:nvPr/>
        </p:nvSpPr>
        <p:spPr>
          <a:xfrm>
            <a:off x="2066042" y="4130511"/>
            <a:ext cx="2218440" cy="2226989"/>
          </a:xfrm>
          <a:prstGeom prst="rect">
            <a:avLst/>
          </a:prstGeom>
          <a:solidFill>
            <a:srgbClr val="FFC000">
              <a:alpha val="32000"/>
            </a:srgbClr>
          </a:solidFill>
        </p:spPr>
        <p:txBody>
          <a:bodyPr wrap="square" rtlCol="0">
            <a:spAutoFit/>
          </a:bodyPr>
          <a:lstStyle/>
          <a:p>
            <a:endParaRPr lang="it-IT" dirty="0"/>
          </a:p>
        </p:txBody>
      </p:sp>
      <p:sp>
        <p:nvSpPr>
          <p:cNvPr id="22" name="CasellaDiTesto 21">
            <a:extLst>
              <a:ext uri="{FF2B5EF4-FFF2-40B4-BE49-F238E27FC236}">
                <a16:creationId xmlns:a16="http://schemas.microsoft.com/office/drawing/2014/main" id="{7972FDC6-B588-1547-188D-C3980BC000C5}"/>
              </a:ext>
            </a:extLst>
          </p:cNvPr>
          <p:cNvSpPr txBox="1"/>
          <p:nvPr/>
        </p:nvSpPr>
        <p:spPr>
          <a:xfrm>
            <a:off x="4440025" y="1690562"/>
            <a:ext cx="1655975" cy="396565"/>
          </a:xfrm>
          <a:prstGeom prst="rect">
            <a:avLst/>
          </a:prstGeom>
          <a:solidFill>
            <a:srgbClr val="FFC000">
              <a:alpha val="32000"/>
            </a:srgbClr>
          </a:solidFill>
        </p:spPr>
        <p:txBody>
          <a:bodyPr wrap="square" rtlCol="0">
            <a:spAutoFit/>
          </a:bodyPr>
          <a:lstStyle/>
          <a:p>
            <a:endParaRPr lang="it-IT" dirty="0"/>
          </a:p>
        </p:txBody>
      </p:sp>
      <p:sp>
        <p:nvSpPr>
          <p:cNvPr id="23" name="CasellaDiTesto 22">
            <a:extLst>
              <a:ext uri="{FF2B5EF4-FFF2-40B4-BE49-F238E27FC236}">
                <a16:creationId xmlns:a16="http://schemas.microsoft.com/office/drawing/2014/main" id="{B11489D9-21B8-FED0-1459-BF04251BADD0}"/>
              </a:ext>
            </a:extLst>
          </p:cNvPr>
          <p:cNvSpPr txBox="1"/>
          <p:nvPr/>
        </p:nvSpPr>
        <p:spPr>
          <a:xfrm>
            <a:off x="622169" y="4557700"/>
            <a:ext cx="1404594" cy="369332"/>
          </a:xfrm>
          <a:prstGeom prst="rect">
            <a:avLst/>
          </a:prstGeom>
          <a:solidFill>
            <a:schemeClr val="accent6">
              <a:lumMod val="40000"/>
              <a:lumOff val="60000"/>
            </a:schemeClr>
          </a:solidFill>
          <a:ln>
            <a:solidFill>
              <a:schemeClr val="tx1"/>
            </a:solidFill>
          </a:ln>
        </p:spPr>
        <p:txBody>
          <a:bodyPr wrap="square" rtlCol="0">
            <a:spAutoFit/>
          </a:bodyPr>
          <a:lstStyle/>
          <a:p>
            <a:r>
              <a:rPr lang="it-IT" sz="900" b="1" dirty="0">
                <a:latin typeface="Arial Black" panose="020B0A04020102020204" pitchFamily="34" charset="0"/>
              </a:rPr>
              <a:t>RADIOLOGIA INTERVENTISTICA</a:t>
            </a:r>
          </a:p>
        </p:txBody>
      </p:sp>
      <p:cxnSp>
        <p:nvCxnSpPr>
          <p:cNvPr id="25" name="Connettore 2 24">
            <a:extLst>
              <a:ext uri="{FF2B5EF4-FFF2-40B4-BE49-F238E27FC236}">
                <a16:creationId xmlns:a16="http://schemas.microsoft.com/office/drawing/2014/main" id="{DE75A153-113C-4A74-99D4-5EB655ADB3C4}"/>
              </a:ext>
            </a:extLst>
          </p:cNvPr>
          <p:cNvCxnSpPr/>
          <p:nvPr/>
        </p:nvCxnSpPr>
        <p:spPr>
          <a:xfrm flipH="1">
            <a:off x="1593130" y="3197468"/>
            <a:ext cx="2724346" cy="126292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54F1EFE6-5DA2-E7A8-3A0F-DC84C7DDCF69}"/>
              </a:ext>
            </a:extLst>
          </p:cNvPr>
          <p:cNvCxnSpPr>
            <a:cxnSpLocks/>
          </p:cNvCxnSpPr>
          <p:nvPr/>
        </p:nvCxnSpPr>
        <p:spPr>
          <a:xfrm flipH="1">
            <a:off x="2121031" y="2818930"/>
            <a:ext cx="2163451" cy="9376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nettore 2 27">
            <a:extLst>
              <a:ext uri="{FF2B5EF4-FFF2-40B4-BE49-F238E27FC236}">
                <a16:creationId xmlns:a16="http://schemas.microsoft.com/office/drawing/2014/main" id="{DB5CB210-50C6-2A2E-F7EE-72024C7CD661}"/>
              </a:ext>
            </a:extLst>
          </p:cNvPr>
          <p:cNvCxnSpPr>
            <a:cxnSpLocks/>
          </p:cNvCxnSpPr>
          <p:nvPr/>
        </p:nvCxnSpPr>
        <p:spPr>
          <a:xfrm flipH="1">
            <a:off x="4440025" y="3771360"/>
            <a:ext cx="838985" cy="3591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9416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BBB0-506C-EDAD-55B0-AE3A803BCD8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230BD56D-902F-77C1-A5F5-7AD4EBCFD428}"/>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3F1BE10E-80AE-15DF-9BCB-A7230A562364}"/>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16</a:t>
            </a:fld>
            <a:endParaRPr lang="en-US" sz="1800" dirty="0"/>
          </a:p>
        </p:txBody>
      </p:sp>
      <p:sp>
        <p:nvSpPr>
          <p:cNvPr id="6" name="CasellaDiTesto 5">
            <a:extLst>
              <a:ext uri="{FF2B5EF4-FFF2-40B4-BE49-F238E27FC236}">
                <a16:creationId xmlns:a16="http://schemas.microsoft.com/office/drawing/2014/main" id="{162B39DE-F218-93B6-6EA5-49AADD7D60B3}"/>
              </a:ext>
            </a:extLst>
          </p:cNvPr>
          <p:cNvSpPr txBox="1"/>
          <p:nvPr/>
        </p:nvSpPr>
        <p:spPr>
          <a:xfrm>
            <a:off x="2696066" y="296286"/>
            <a:ext cx="9048099" cy="646331"/>
          </a:xfrm>
          <a:prstGeom prst="rect">
            <a:avLst/>
          </a:prstGeom>
          <a:noFill/>
        </p:spPr>
        <p:txBody>
          <a:bodyPr wrap="square" rtlCol="0">
            <a:spAutoFit/>
          </a:bodyPr>
          <a:lstStyle/>
          <a:p>
            <a:pPr algn="r"/>
            <a:r>
              <a:rPr lang="it-IT" sz="3600" b="1" dirty="0">
                <a:solidFill>
                  <a:schemeClr val="accent4">
                    <a:lumMod val="75000"/>
                  </a:schemeClr>
                </a:solidFill>
              </a:rPr>
              <a:t>SCENARI DI ERRORE – ritardo diagnostico</a:t>
            </a:r>
          </a:p>
        </p:txBody>
      </p:sp>
      <p:pic>
        <p:nvPicPr>
          <p:cNvPr id="21" name="Immagine 20" descr="Immagine che contiene lastra dei raggi X, Imaging medicale, radiografia, radiologia&#10;&#10;Il contenuto generato dall'IA potrebbe non essere corretto.">
            <a:extLst>
              <a:ext uri="{FF2B5EF4-FFF2-40B4-BE49-F238E27FC236}">
                <a16:creationId xmlns:a16="http://schemas.microsoft.com/office/drawing/2014/main" id="{51FA3DA0-9FD4-E43D-0BF2-B8A6E68CB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593" y="1041662"/>
            <a:ext cx="4463465" cy="5224949"/>
          </a:xfrm>
          <a:prstGeom prst="rect">
            <a:avLst/>
          </a:prstGeom>
        </p:spPr>
      </p:pic>
      <p:pic>
        <p:nvPicPr>
          <p:cNvPr id="23" name="Immagine 22" descr="Immagine che contiene cerchio, monocromatico, bianco e nero&#10;&#10;Il contenuto generato dall'IA potrebbe non essere corretto.">
            <a:extLst>
              <a:ext uri="{FF2B5EF4-FFF2-40B4-BE49-F238E27FC236}">
                <a16:creationId xmlns:a16="http://schemas.microsoft.com/office/drawing/2014/main" id="{B557416C-07BB-4708-9632-044DD2B8E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198" y="1390760"/>
            <a:ext cx="5815123" cy="4716988"/>
          </a:xfrm>
          <a:prstGeom prst="rect">
            <a:avLst/>
          </a:prstGeom>
        </p:spPr>
      </p:pic>
      <p:sp>
        <p:nvSpPr>
          <p:cNvPr id="4" name="CasellaDiTesto 3">
            <a:extLst>
              <a:ext uri="{FF2B5EF4-FFF2-40B4-BE49-F238E27FC236}">
                <a16:creationId xmlns:a16="http://schemas.microsoft.com/office/drawing/2014/main" id="{739D87E6-A6BD-BFB4-88D6-9D1A717FF07F}"/>
              </a:ext>
            </a:extLst>
          </p:cNvPr>
          <p:cNvSpPr txBox="1"/>
          <p:nvPr/>
        </p:nvSpPr>
        <p:spPr>
          <a:xfrm>
            <a:off x="2551894" y="4032910"/>
            <a:ext cx="4548132" cy="2031325"/>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CONOSCERE LA TIPOLOGIA DI INTERVENTO</a:t>
            </a:r>
          </a:p>
          <a:p>
            <a:endParaRPr lang="it-IT" b="1" dirty="0">
              <a:solidFill>
                <a:schemeClr val="bg2">
                  <a:lumMod val="25000"/>
                </a:schemeClr>
              </a:solidFill>
            </a:endParaRPr>
          </a:p>
          <a:p>
            <a:r>
              <a:rPr lang="it-IT" b="1" dirty="0">
                <a:solidFill>
                  <a:schemeClr val="bg2">
                    <a:lumMod val="25000"/>
                  </a:schemeClr>
                </a:solidFill>
              </a:rPr>
              <a:t>IPOTIZZARE LA CAUSA ANATOMICA DEL QUADRO CLINICO</a:t>
            </a:r>
          </a:p>
          <a:p>
            <a:endParaRPr lang="it-IT" b="1" dirty="0">
              <a:solidFill>
                <a:schemeClr val="bg2">
                  <a:lumMod val="25000"/>
                </a:schemeClr>
              </a:solidFill>
            </a:endParaRPr>
          </a:p>
          <a:p>
            <a:r>
              <a:rPr lang="it-IT" b="1" dirty="0">
                <a:solidFill>
                  <a:schemeClr val="bg2">
                    <a:lumMod val="25000"/>
                  </a:schemeClr>
                </a:solidFill>
              </a:rPr>
              <a:t>DEFINIRNE LA SEDE</a:t>
            </a:r>
          </a:p>
        </p:txBody>
      </p:sp>
    </p:spTree>
    <p:extLst>
      <p:ext uri="{BB962C8B-B14F-4D97-AF65-F5344CB8AC3E}">
        <p14:creationId xmlns:p14="http://schemas.microsoft.com/office/powerpoint/2010/main" val="175947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7EB6-80E1-BDDA-B677-B45FD004FAA6}"/>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4A258B4-57E8-9B05-8AA5-B048BC2B4C6F}"/>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4541B8C5-8325-C7E5-EB68-2766A950AECC}"/>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17</a:t>
            </a:fld>
            <a:endParaRPr lang="en-US" sz="1800" dirty="0"/>
          </a:p>
        </p:txBody>
      </p:sp>
      <p:sp>
        <p:nvSpPr>
          <p:cNvPr id="6" name="CasellaDiTesto 5">
            <a:extLst>
              <a:ext uri="{FF2B5EF4-FFF2-40B4-BE49-F238E27FC236}">
                <a16:creationId xmlns:a16="http://schemas.microsoft.com/office/drawing/2014/main" id="{05F1A0E6-3DF6-0B4D-429F-4F78D4A6B478}"/>
              </a:ext>
            </a:extLst>
          </p:cNvPr>
          <p:cNvSpPr txBox="1"/>
          <p:nvPr/>
        </p:nvSpPr>
        <p:spPr>
          <a:xfrm>
            <a:off x="7404755" y="296286"/>
            <a:ext cx="4339410" cy="1200329"/>
          </a:xfrm>
          <a:prstGeom prst="rect">
            <a:avLst/>
          </a:prstGeom>
          <a:noFill/>
        </p:spPr>
        <p:txBody>
          <a:bodyPr wrap="square" rtlCol="0">
            <a:spAutoFit/>
          </a:bodyPr>
          <a:lstStyle/>
          <a:p>
            <a:pPr algn="r"/>
            <a:r>
              <a:rPr lang="it-IT" sz="3600" b="1" dirty="0">
                <a:solidFill>
                  <a:schemeClr val="accent4">
                    <a:lumMod val="75000"/>
                  </a:schemeClr>
                </a:solidFill>
              </a:rPr>
              <a:t>SCENARI DI ERRORE – contrasto</a:t>
            </a:r>
          </a:p>
        </p:txBody>
      </p:sp>
      <p:pic>
        <p:nvPicPr>
          <p:cNvPr id="15" name="Immagine 14">
            <a:extLst>
              <a:ext uri="{FF2B5EF4-FFF2-40B4-BE49-F238E27FC236}">
                <a16:creationId xmlns:a16="http://schemas.microsoft.com/office/drawing/2014/main" id="{8E2D243D-959D-6E19-AAC2-BE8A7C62D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76" y="121758"/>
            <a:ext cx="6239890" cy="5198810"/>
          </a:xfrm>
          <a:prstGeom prst="rect">
            <a:avLst/>
          </a:prstGeom>
        </p:spPr>
      </p:pic>
      <p:pic>
        <p:nvPicPr>
          <p:cNvPr id="17" name="Immagine 16">
            <a:extLst>
              <a:ext uri="{FF2B5EF4-FFF2-40B4-BE49-F238E27FC236}">
                <a16:creationId xmlns:a16="http://schemas.microsoft.com/office/drawing/2014/main" id="{0EAC9BDE-FB23-90D2-7691-9DA7B9766D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682" y="2257567"/>
            <a:ext cx="4600227" cy="4213653"/>
          </a:xfrm>
          <a:prstGeom prst="rect">
            <a:avLst/>
          </a:prstGeom>
        </p:spPr>
      </p:pic>
      <p:sp>
        <p:nvSpPr>
          <p:cNvPr id="4" name="CasellaDiTesto 3">
            <a:extLst>
              <a:ext uri="{FF2B5EF4-FFF2-40B4-BE49-F238E27FC236}">
                <a16:creationId xmlns:a16="http://schemas.microsoft.com/office/drawing/2014/main" id="{A740FBA0-A095-D11A-E4F3-3852B2DAEF99}"/>
              </a:ext>
            </a:extLst>
          </p:cNvPr>
          <p:cNvSpPr txBox="1"/>
          <p:nvPr/>
        </p:nvSpPr>
        <p:spPr>
          <a:xfrm>
            <a:off x="1711265" y="4159160"/>
            <a:ext cx="5948014" cy="2031325"/>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CONOSCERE LA TIPOLOGIA DI INTERVENTO</a:t>
            </a:r>
          </a:p>
          <a:p>
            <a:endParaRPr lang="it-IT" b="1" dirty="0">
              <a:solidFill>
                <a:schemeClr val="bg2">
                  <a:lumMod val="25000"/>
                </a:schemeClr>
              </a:solidFill>
            </a:endParaRPr>
          </a:p>
          <a:p>
            <a:r>
              <a:rPr lang="it-IT" b="1" dirty="0">
                <a:solidFill>
                  <a:schemeClr val="bg2">
                    <a:lumMod val="25000"/>
                  </a:schemeClr>
                </a:solidFill>
              </a:rPr>
              <a:t>UTILIZZARE IL TEST DIAGNOSTICO AL MASSIMO DELLA SUA SENSIBILITA’ (contrasto per </a:t>
            </a:r>
            <a:r>
              <a:rPr lang="it-IT" b="1" dirty="0" err="1">
                <a:solidFill>
                  <a:schemeClr val="bg2">
                    <a:lumMod val="25000"/>
                  </a:schemeClr>
                </a:solidFill>
              </a:rPr>
              <a:t>os</a:t>
            </a:r>
            <a:r>
              <a:rPr lang="it-IT" b="1" dirty="0">
                <a:solidFill>
                  <a:schemeClr val="bg2">
                    <a:lumMod val="25000"/>
                  </a:schemeClr>
                </a:solidFill>
              </a:rPr>
              <a:t>)</a:t>
            </a:r>
          </a:p>
          <a:p>
            <a:endParaRPr lang="it-IT" b="1" dirty="0">
              <a:solidFill>
                <a:schemeClr val="bg2">
                  <a:lumMod val="25000"/>
                </a:schemeClr>
              </a:solidFill>
            </a:endParaRPr>
          </a:p>
          <a:p>
            <a:r>
              <a:rPr lang="it-IT" b="1" dirty="0">
                <a:solidFill>
                  <a:schemeClr val="bg2">
                    <a:lumMod val="25000"/>
                  </a:schemeClr>
                </a:solidFill>
              </a:rPr>
              <a:t>DEFINIRE L’ESTENSIONE DELLA CONTAMINAZIONE (</a:t>
            </a:r>
            <a:r>
              <a:rPr lang="it-IT" b="1" dirty="0" err="1">
                <a:solidFill>
                  <a:schemeClr val="bg2">
                    <a:lumMod val="25000"/>
                  </a:schemeClr>
                </a:solidFill>
              </a:rPr>
              <a:t>lps</a:t>
            </a:r>
            <a:r>
              <a:rPr lang="it-IT" b="1" dirty="0">
                <a:solidFill>
                  <a:schemeClr val="bg2">
                    <a:lumMod val="25000"/>
                  </a:schemeClr>
                </a:solidFill>
              </a:rPr>
              <a:t> vs endoscopia operativa / radiologia operativa)</a:t>
            </a:r>
          </a:p>
        </p:txBody>
      </p:sp>
    </p:spTree>
    <p:extLst>
      <p:ext uri="{BB962C8B-B14F-4D97-AF65-F5344CB8AC3E}">
        <p14:creationId xmlns:p14="http://schemas.microsoft.com/office/powerpoint/2010/main" val="62159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B9EA6-9CFA-2138-1E14-92F8993EE97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64C36125-77A0-52E8-3105-DD9BA8E3DCEF}"/>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0C99A414-8B3C-A739-19A6-3139CFD287EE}"/>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18</a:t>
            </a:fld>
            <a:endParaRPr lang="en-US" sz="1800" dirty="0"/>
          </a:p>
        </p:txBody>
      </p:sp>
      <p:sp>
        <p:nvSpPr>
          <p:cNvPr id="6" name="CasellaDiTesto 5">
            <a:extLst>
              <a:ext uri="{FF2B5EF4-FFF2-40B4-BE49-F238E27FC236}">
                <a16:creationId xmlns:a16="http://schemas.microsoft.com/office/drawing/2014/main" id="{0907C013-FEF5-D96B-7434-90CFDB6D6A74}"/>
              </a:ext>
            </a:extLst>
          </p:cNvPr>
          <p:cNvSpPr txBox="1"/>
          <p:nvPr/>
        </p:nvSpPr>
        <p:spPr>
          <a:xfrm>
            <a:off x="7404755" y="296286"/>
            <a:ext cx="4339410" cy="1754326"/>
          </a:xfrm>
          <a:prstGeom prst="rect">
            <a:avLst/>
          </a:prstGeom>
          <a:noFill/>
        </p:spPr>
        <p:txBody>
          <a:bodyPr wrap="square" rtlCol="0">
            <a:spAutoFit/>
          </a:bodyPr>
          <a:lstStyle/>
          <a:p>
            <a:pPr algn="r"/>
            <a:r>
              <a:rPr lang="it-IT" sz="3600" b="1" dirty="0">
                <a:solidFill>
                  <a:schemeClr val="accent4">
                    <a:lumMod val="75000"/>
                  </a:schemeClr>
                </a:solidFill>
              </a:rPr>
              <a:t>SCENARI DI ERRORE - interpretazione</a:t>
            </a:r>
          </a:p>
        </p:txBody>
      </p:sp>
      <p:pic>
        <p:nvPicPr>
          <p:cNvPr id="13" name="Immagine 12" descr="Immagine che contiene cerchio, monocromatico, bianco e nero, Fotografia monocromatica&#10;&#10;Il contenuto generato dall'IA potrebbe non essere corretto.">
            <a:extLst>
              <a:ext uri="{FF2B5EF4-FFF2-40B4-BE49-F238E27FC236}">
                <a16:creationId xmlns:a16="http://schemas.microsoft.com/office/drawing/2014/main" id="{202FC85C-9A00-8DE4-6BAA-A9F5453FECA3}"/>
              </a:ext>
            </a:extLst>
          </p:cNvPr>
          <p:cNvPicPr>
            <a:picLocks noChangeAspect="1"/>
          </p:cNvPicPr>
          <p:nvPr/>
        </p:nvPicPr>
        <p:blipFill>
          <a:blip r:embed="rId3">
            <a:extLst>
              <a:ext uri="{28A0092B-C50C-407E-A947-70E740481C1C}">
                <a14:useLocalDpi xmlns:a14="http://schemas.microsoft.com/office/drawing/2010/main" val="0"/>
              </a:ext>
            </a:extLst>
          </a:blip>
          <a:srcRect l="6426" t="5775" r="7291" b="16460"/>
          <a:stretch>
            <a:fillRect/>
          </a:stretch>
        </p:blipFill>
        <p:spPr>
          <a:xfrm>
            <a:off x="157592" y="163501"/>
            <a:ext cx="8224661" cy="5207842"/>
          </a:xfrm>
          <a:prstGeom prst="rect">
            <a:avLst/>
          </a:prstGeom>
        </p:spPr>
      </p:pic>
      <p:sp>
        <p:nvSpPr>
          <p:cNvPr id="4" name="CasellaDiTesto 3">
            <a:extLst>
              <a:ext uri="{FF2B5EF4-FFF2-40B4-BE49-F238E27FC236}">
                <a16:creationId xmlns:a16="http://schemas.microsoft.com/office/drawing/2014/main" id="{51EC50F5-838B-A78F-E7AD-AD394000A049}"/>
              </a:ext>
            </a:extLst>
          </p:cNvPr>
          <p:cNvSpPr txBox="1"/>
          <p:nvPr/>
        </p:nvSpPr>
        <p:spPr>
          <a:xfrm>
            <a:off x="6096000" y="4471887"/>
            <a:ext cx="5405971" cy="1477328"/>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RICONOSCERE I REPERTI SUGGESTIVI</a:t>
            </a:r>
          </a:p>
          <a:p>
            <a:endParaRPr lang="it-IT" b="1" dirty="0">
              <a:solidFill>
                <a:schemeClr val="bg2">
                  <a:lumMod val="25000"/>
                </a:schemeClr>
              </a:solidFill>
            </a:endParaRPr>
          </a:p>
          <a:p>
            <a:r>
              <a:rPr lang="it-IT" b="1" dirty="0">
                <a:solidFill>
                  <a:schemeClr val="bg2">
                    <a:lumMod val="25000"/>
                  </a:schemeClr>
                </a:solidFill>
              </a:rPr>
              <a:t>DEFINIRNE LA SEDE</a:t>
            </a:r>
          </a:p>
          <a:p>
            <a:endParaRPr lang="it-IT" b="1" dirty="0">
              <a:solidFill>
                <a:schemeClr val="bg2">
                  <a:lumMod val="25000"/>
                </a:schemeClr>
              </a:solidFill>
            </a:endParaRPr>
          </a:p>
          <a:p>
            <a:r>
              <a:rPr lang="it-IT" b="1" dirty="0">
                <a:solidFill>
                  <a:schemeClr val="bg2">
                    <a:lumMod val="25000"/>
                  </a:schemeClr>
                </a:solidFill>
              </a:rPr>
              <a:t>DEFINIRNE GRAVITA’ E REPERTI EVOLUTIVI</a:t>
            </a:r>
          </a:p>
        </p:txBody>
      </p:sp>
    </p:spTree>
    <p:extLst>
      <p:ext uri="{BB962C8B-B14F-4D97-AF65-F5344CB8AC3E}">
        <p14:creationId xmlns:p14="http://schemas.microsoft.com/office/powerpoint/2010/main" val="2165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AFAB4-D8A7-A7B5-D0CD-F00B74C37037}"/>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C1BF38C5-C5B2-B696-E0A9-6DDBF39E83BA}"/>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0A3CA272-DAFA-D5E7-580B-EDA67DE8DBFB}"/>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19</a:t>
            </a:fld>
            <a:endParaRPr lang="en-US" sz="1800" dirty="0"/>
          </a:p>
        </p:txBody>
      </p:sp>
      <p:sp>
        <p:nvSpPr>
          <p:cNvPr id="6" name="CasellaDiTesto 5">
            <a:extLst>
              <a:ext uri="{FF2B5EF4-FFF2-40B4-BE49-F238E27FC236}">
                <a16:creationId xmlns:a16="http://schemas.microsoft.com/office/drawing/2014/main" id="{E4B29719-4337-E706-8BB9-5658800ACE3B}"/>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TAKE HOME MESSAGE</a:t>
            </a:r>
          </a:p>
        </p:txBody>
      </p:sp>
      <p:sp>
        <p:nvSpPr>
          <p:cNvPr id="4" name="CasellaDiTesto 3">
            <a:extLst>
              <a:ext uri="{FF2B5EF4-FFF2-40B4-BE49-F238E27FC236}">
                <a16:creationId xmlns:a16="http://schemas.microsoft.com/office/drawing/2014/main" id="{7774BB48-996D-8B33-039B-11F8D25D73C8}"/>
              </a:ext>
            </a:extLst>
          </p:cNvPr>
          <p:cNvSpPr txBox="1"/>
          <p:nvPr/>
        </p:nvSpPr>
        <p:spPr>
          <a:xfrm>
            <a:off x="529239" y="1482718"/>
            <a:ext cx="11214926" cy="4247317"/>
          </a:xfrm>
          <a:prstGeom prst="rect">
            <a:avLst/>
          </a:prstGeom>
          <a:solidFill>
            <a:schemeClr val="bg2"/>
          </a:solidFill>
          <a:ln>
            <a:solidFill>
              <a:schemeClr val="accent1"/>
            </a:solidFill>
          </a:ln>
        </p:spPr>
        <p:txBody>
          <a:bodyPr wrap="square" lIns="91440" tIns="45720" rIns="91440" bIns="45720" rtlCol="0" anchor="t">
            <a:spAutoFit/>
          </a:bodyPr>
          <a:lstStyle/>
          <a:p>
            <a:r>
              <a:rPr lang="it-IT" b="1" dirty="0">
                <a:solidFill>
                  <a:schemeClr val="bg2">
                    <a:lumMod val="25000"/>
                  </a:schemeClr>
                </a:solidFill>
              </a:rPr>
              <a:t>1) IN PRESENZA DI SINTOMI DI ALLARME </a:t>
            </a:r>
            <a:r>
              <a:rPr lang="it-IT" b="1" dirty="0">
                <a:solidFill>
                  <a:schemeClr val="bg2">
                    <a:lumMod val="25000"/>
                  </a:schemeClr>
                </a:solidFill>
                <a:sym typeface="Wingdings" panose="05000000000000000000" pitchFamily="2" charset="2"/>
              </a:rPr>
              <a:t> DIAGNOSI RADIOLOGICA E TRATTAMENTO TEMPESTIVO</a:t>
            </a:r>
          </a:p>
          <a:p>
            <a:pPr marL="342900" indent="-342900">
              <a:buAutoNum type="arabicParenR"/>
            </a:pPr>
            <a:endParaRPr lang="it-IT" b="1" dirty="0">
              <a:solidFill>
                <a:schemeClr val="bg2">
                  <a:lumMod val="25000"/>
                </a:schemeClr>
              </a:solidFill>
            </a:endParaRPr>
          </a:p>
          <a:p>
            <a:r>
              <a:rPr lang="it-IT" b="1" dirty="0">
                <a:solidFill>
                  <a:schemeClr val="bg2">
                    <a:lumMod val="25000"/>
                  </a:schemeClr>
                </a:solidFill>
              </a:rPr>
              <a:t>2) ANCHE LA LAPAROSCOPIA E’ UN TOOL DIAGNOSTICO, IN ALCUNI CASI INSOSTITUIBILE</a:t>
            </a:r>
          </a:p>
          <a:p>
            <a:endParaRPr lang="it-IT" b="1" dirty="0">
              <a:solidFill>
                <a:schemeClr val="bg2">
                  <a:lumMod val="25000"/>
                </a:schemeClr>
              </a:solidFill>
            </a:endParaRPr>
          </a:p>
          <a:p>
            <a:r>
              <a:rPr lang="it-IT" b="1" dirty="0">
                <a:solidFill>
                  <a:schemeClr val="bg2">
                    <a:lumMod val="25000"/>
                  </a:schemeClr>
                </a:solidFill>
              </a:rPr>
              <a:t>3) FOCUS SULL’ACUZIE EVITANDO BIAS ANATOMICI O FUNZIONALI</a:t>
            </a:r>
          </a:p>
          <a:p>
            <a:endParaRPr lang="it-IT" b="1" dirty="0">
              <a:solidFill>
                <a:schemeClr val="bg2">
                  <a:lumMod val="25000"/>
                </a:schemeClr>
              </a:solidFill>
            </a:endParaRPr>
          </a:p>
          <a:p>
            <a:r>
              <a:rPr lang="it-IT" b="1" dirty="0">
                <a:solidFill>
                  <a:schemeClr val="bg2">
                    <a:lumMod val="25000"/>
                  </a:schemeClr>
                </a:solidFill>
              </a:rPr>
              <a:t>4) OSSERVAZIONE: IMPLICA UNA DIAGNOSI E L’IMPOSTAZIONE DI UNA TERAPIA, OLTRE CHE LA RIVALUTAZIONE CONTINUA</a:t>
            </a:r>
          </a:p>
          <a:p>
            <a:endParaRPr lang="it-IT" b="1" dirty="0">
              <a:solidFill>
                <a:schemeClr val="bg2">
                  <a:lumMod val="25000"/>
                </a:schemeClr>
              </a:solidFill>
            </a:endParaRPr>
          </a:p>
          <a:p>
            <a:r>
              <a:rPr lang="it-IT" b="1" dirty="0">
                <a:solidFill>
                  <a:schemeClr val="bg2">
                    <a:lumMod val="25000"/>
                  </a:schemeClr>
                </a:solidFill>
              </a:rPr>
              <a:t>5) URGENZA CHIRURGICA: L’ATTO CHIRURGICO PUO’ FORNIRE UNA DIAGNOSI E CONSENTIRE UNA TERAPIA</a:t>
            </a:r>
          </a:p>
          <a:p>
            <a:endParaRPr lang="it-IT" b="1" dirty="0">
              <a:solidFill>
                <a:schemeClr val="bg2">
                  <a:lumMod val="25000"/>
                </a:schemeClr>
              </a:solidFill>
            </a:endParaRPr>
          </a:p>
          <a:p>
            <a:r>
              <a:rPr lang="it-IT" b="1" dirty="0">
                <a:solidFill>
                  <a:schemeClr val="bg2">
                    <a:lumMod val="25000"/>
                  </a:schemeClr>
                </a:solidFill>
              </a:rPr>
              <a:t>6) IL MONITORAGGIO CLINICO IN ASSENZA DI UNA PATOGENESI DEFINITA NON DEVE RITARDARE UNA DIAGNOSI; L'ASSENZA DI UNA DIAGNOSI E' DA CONSIDERARSI UN FATTORE DI RISCHIO EVOLUTIVO</a:t>
            </a:r>
          </a:p>
        </p:txBody>
      </p:sp>
    </p:spTree>
    <p:extLst>
      <p:ext uri="{BB962C8B-B14F-4D97-AF65-F5344CB8AC3E}">
        <p14:creationId xmlns:p14="http://schemas.microsoft.com/office/powerpoint/2010/main" val="307549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 calcmode="lin" valueType="num">
                                      <p:cBhvr additive="base">
                                        <p:cTn id="2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 calcmode="lin" valueType="num">
                                      <p:cBhvr additive="base">
                                        <p:cTn id="3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10" end="10"/>
                                            </p:txEl>
                                          </p:spTgt>
                                        </p:tgtEl>
                                        <p:attrNameLst>
                                          <p:attrName>style.visibility</p:attrName>
                                        </p:attrNameLst>
                                      </p:cBhvr>
                                      <p:to>
                                        <p:strVal val="visible"/>
                                      </p:to>
                                    </p:set>
                                    <p:anim calcmode="lin" valueType="num">
                                      <p:cBhvr additive="base">
                                        <p:cTn id="41"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83269E-25D9-E76E-AB1B-82AA518B644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5A9F503-6E55-BD48-5E87-59694F94133D}"/>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DBF0DE84-FDAB-33D3-8BDD-176F4E5A150A}"/>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2</a:t>
            </a:fld>
            <a:endParaRPr lang="en-US" sz="1800" dirty="0"/>
          </a:p>
        </p:txBody>
      </p:sp>
      <p:sp>
        <p:nvSpPr>
          <p:cNvPr id="6" name="CasellaDiTesto 5">
            <a:extLst>
              <a:ext uri="{FF2B5EF4-FFF2-40B4-BE49-F238E27FC236}">
                <a16:creationId xmlns:a16="http://schemas.microsoft.com/office/drawing/2014/main" id="{FF12DEFA-C9B4-C84F-3D00-CA5E4F106853}"/>
              </a:ext>
            </a:extLst>
          </p:cNvPr>
          <p:cNvSpPr txBox="1"/>
          <p:nvPr/>
        </p:nvSpPr>
        <p:spPr>
          <a:xfrm>
            <a:off x="3400079" y="1051512"/>
            <a:ext cx="5391842" cy="646331"/>
          </a:xfrm>
          <a:prstGeom prst="rect">
            <a:avLst/>
          </a:prstGeom>
          <a:noFill/>
        </p:spPr>
        <p:txBody>
          <a:bodyPr wrap="square" rtlCol="0">
            <a:spAutoFit/>
          </a:bodyPr>
          <a:lstStyle/>
          <a:p>
            <a:pPr algn="r"/>
            <a:r>
              <a:rPr lang="it-IT" sz="3600" b="1" dirty="0">
                <a:solidFill>
                  <a:schemeClr val="accent4">
                    <a:lumMod val="75000"/>
                  </a:schemeClr>
                </a:solidFill>
              </a:rPr>
              <a:t>ERRORE DIAGNOSTICO</a:t>
            </a:r>
          </a:p>
        </p:txBody>
      </p:sp>
      <p:sp>
        <p:nvSpPr>
          <p:cNvPr id="4" name="CasellaDiTesto 3">
            <a:extLst>
              <a:ext uri="{FF2B5EF4-FFF2-40B4-BE49-F238E27FC236}">
                <a16:creationId xmlns:a16="http://schemas.microsoft.com/office/drawing/2014/main" id="{7AD27537-7A7E-A906-7909-58D2E1DB9C70}"/>
              </a:ext>
            </a:extLst>
          </p:cNvPr>
          <p:cNvSpPr txBox="1"/>
          <p:nvPr/>
        </p:nvSpPr>
        <p:spPr>
          <a:xfrm>
            <a:off x="882290" y="3330331"/>
            <a:ext cx="3943670" cy="1477328"/>
          </a:xfrm>
          <a:prstGeom prst="rect">
            <a:avLst/>
          </a:prstGeom>
          <a:solidFill>
            <a:schemeClr val="bg2"/>
          </a:solidFill>
          <a:ln>
            <a:solidFill>
              <a:schemeClr val="accent1"/>
            </a:solidFill>
          </a:ln>
        </p:spPr>
        <p:txBody>
          <a:bodyPr wrap="square" rtlCol="0">
            <a:spAutoFit/>
          </a:bodyPr>
          <a:lstStyle/>
          <a:p>
            <a:pPr algn="ctr"/>
            <a:r>
              <a:rPr lang="it-IT" b="1" dirty="0">
                <a:solidFill>
                  <a:schemeClr val="bg2">
                    <a:lumMod val="25000"/>
                  </a:schemeClr>
                </a:solidFill>
              </a:rPr>
              <a:t>MANCATA DIAGNOSI</a:t>
            </a:r>
          </a:p>
          <a:p>
            <a:pPr algn="ctr"/>
            <a:endParaRPr lang="it-IT" b="1" dirty="0">
              <a:solidFill>
                <a:schemeClr val="bg2">
                  <a:lumMod val="25000"/>
                </a:schemeClr>
              </a:solidFill>
            </a:endParaRPr>
          </a:p>
          <a:p>
            <a:pPr algn="ctr"/>
            <a:r>
              <a:rPr lang="it-IT" b="1" dirty="0">
                <a:solidFill>
                  <a:schemeClr val="bg2">
                    <a:lumMod val="25000"/>
                  </a:schemeClr>
                </a:solidFill>
              </a:rPr>
              <a:t>DIAGNOSI ERRATA</a:t>
            </a:r>
          </a:p>
          <a:p>
            <a:pPr algn="ctr"/>
            <a:endParaRPr lang="it-IT" b="1" dirty="0">
              <a:solidFill>
                <a:schemeClr val="bg2">
                  <a:lumMod val="25000"/>
                </a:schemeClr>
              </a:solidFill>
            </a:endParaRPr>
          </a:p>
          <a:p>
            <a:pPr algn="ctr"/>
            <a:r>
              <a:rPr lang="it-IT" b="1" dirty="0">
                <a:solidFill>
                  <a:schemeClr val="bg2">
                    <a:lumMod val="25000"/>
                  </a:schemeClr>
                </a:solidFill>
              </a:rPr>
              <a:t>DIAGNOSI RITARDATA</a:t>
            </a:r>
          </a:p>
        </p:txBody>
      </p:sp>
      <p:sp>
        <p:nvSpPr>
          <p:cNvPr id="5" name="CasellaDiTesto 4">
            <a:extLst>
              <a:ext uri="{FF2B5EF4-FFF2-40B4-BE49-F238E27FC236}">
                <a16:creationId xmlns:a16="http://schemas.microsoft.com/office/drawing/2014/main" id="{254593DB-EF16-6381-BAB1-1442E290FADE}"/>
              </a:ext>
            </a:extLst>
          </p:cNvPr>
          <p:cNvSpPr txBox="1"/>
          <p:nvPr/>
        </p:nvSpPr>
        <p:spPr>
          <a:xfrm>
            <a:off x="2294628" y="1758765"/>
            <a:ext cx="7953554" cy="830997"/>
          </a:xfrm>
          <a:prstGeom prst="rect">
            <a:avLst/>
          </a:prstGeom>
          <a:noFill/>
        </p:spPr>
        <p:txBody>
          <a:bodyPr wrap="square" rtlCol="0">
            <a:spAutoFit/>
          </a:bodyPr>
          <a:lstStyle/>
          <a:p>
            <a:pPr algn="ctr"/>
            <a:r>
              <a:rPr lang="it-IT" sz="2400" b="1" dirty="0"/>
              <a:t>Fallimento nello stabilire una spiegazione accurata e tempestiva del problema di salute di un paziente</a:t>
            </a:r>
            <a:endParaRPr lang="it-IT" b="1" dirty="0"/>
          </a:p>
        </p:txBody>
      </p:sp>
      <p:sp>
        <p:nvSpPr>
          <p:cNvPr id="7" name="Freccia a destra 6">
            <a:extLst>
              <a:ext uri="{FF2B5EF4-FFF2-40B4-BE49-F238E27FC236}">
                <a16:creationId xmlns:a16="http://schemas.microsoft.com/office/drawing/2014/main" id="{1497D72B-B01C-D9BD-F3B1-267232AF5DFA}"/>
              </a:ext>
            </a:extLst>
          </p:cNvPr>
          <p:cNvSpPr/>
          <p:nvPr/>
        </p:nvSpPr>
        <p:spPr>
          <a:xfrm>
            <a:off x="5218576" y="3687918"/>
            <a:ext cx="113374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848821A8-34F8-B37E-7FBB-58693EE8D25A}"/>
              </a:ext>
            </a:extLst>
          </p:cNvPr>
          <p:cNvSpPr txBox="1"/>
          <p:nvPr/>
        </p:nvSpPr>
        <p:spPr>
          <a:xfrm>
            <a:off x="6744939" y="3307198"/>
            <a:ext cx="3943670" cy="2585323"/>
          </a:xfrm>
          <a:prstGeom prst="rect">
            <a:avLst/>
          </a:prstGeom>
          <a:solidFill>
            <a:schemeClr val="bg2"/>
          </a:solidFill>
          <a:ln>
            <a:solidFill>
              <a:schemeClr val="accent1"/>
            </a:solidFill>
          </a:ln>
        </p:spPr>
        <p:txBody>
          <a:bodyPr wrap="square" rtlCol="0">
            <a:spAutoFit/>
          </a:bodyPr>
          <a:lstStyle/>
          <a:p>
            <a:pPr algn="ctr"/>
            <a:r>
              <a:rPr lang="it-IT" b="1" dirty="0">
                <a:solidFill>
                  <a:schemeClr val="bg2">
                    <a:lumMod val="25000"/>
                  </a:schemeClr>
                </a:solidFill>
              </a:rPr>
              <a:t>MANCATA TERAPIA</a:t>
            </a:r>
          </a:p>
          <a:p>
            <a:pPr algn="ctr"/>
            <a:endParaRPr lang="it-IT" b="1" dirty="0">
              <a:solidFill>
                <a:schemeClr val="bg2">
                  <a:lumMod val="25000"/>
                </a:schemeClr>
              </a:solidFill>
            </a:endParaRPr>
          </a:p>
          <a:p>
            <a:pPr algn="ctr"/>
            <a:r>
              <a:rPr lang="it-IT" b="1" dirty="0">
                <a:solidFill>
                  <a:schemeClr val="bg2">
                    <a:lumMod val="25000"/>
                  </a:schemeClr>
                </a:solidFill>
              </a:rPr>
              <a:t>TERAPIA INEFFICACE</a:t>
            </a:r>
          </a:p>
          <a:p>
            <a:pPr algn="ctr"/>
            <a:endParaRPr lang="it-IT" b="1" dirty="0">
              <a:solidFill>
                <a:schemeClr val="bg2">
                  <a:lumMod val="25000"/>
                </a:schemeClr>
              </a:solidFill>
            </a:endParaRPr>
          </a:p>
          <a:p>
            <a:pPr algn="ctr"/>
            <a:r>
              <a:rPr lang="it-IT" b="1" dirty="0">
                <a:solidFill>
                  <a:schemeClr val="bg2">
                    <a:lumMod val="25000"/>
                  </a:schemeClr>
                </a:solidFill>
              </a:rPr>
              <a:t>TERAPIA TARDIVA</a:t>
            </a:r>
          </a:p>
          <a:p>
            <a:pPr algn="ctr"/>
            <a:endParaRPr lang="it-IT" b="1" dirty="0">
              <a:solidFill>
                <a:schemeClr val="bg2">
                  <a:lumMod val="25000"/>
                </a:schemeClr>
              </a:solidFill>
            </a:endParaRPr>
          </a:p>
          <a:p>
            <a:pPr algn="ctr"/>
            <a:r>
              <a:rPr lang="it-IT" b="1" dirty="0">
                <a:solidFill>
                  <a:schemeClr val="bg2">
                    <a:lumMod val="25000"/>
                  </a:schemeClr>
                </a:solidFill>
              </a:rPr>
              <a:t>DECISIONI INAPPROPRIATE</a:t>
            </a:r>
          </a:p>
          <a:p>
            <a:pPr algn="ctr"/>
            <a:r>
              <a:rPr lang="it-IT" b="1" dirty="0">
                <a:solidFill>
                  <a:schemeClr val="bg2">
                    <a:lumMod val="25000"/>
                  </a:schemeClr>
                </a:solidFill>
              </a:rPr>
              <a:t>(dimissione, downgrade terapeutico)</a:t>
            </a:r>
          </a:p>
        </p:txBody>
      </p:sp>
    </p:spTree>
    <p:extLst>
      <p:ext uri="{BB962C8B-B14F-4D97-AF65-F5344CB8AC3E}">
        <p14:creationId xmlns:p14="http://schemas.microsoft.com/office/powerpoint/2010/main" val="791742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914B-E84F-5ED2-548D-B7B78E4F955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7D265C25-2E73-F8B6-B64F-C91853239708}"/>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31B067C2-8A3C-BA0A-94F3-4CC103D68E60}"/>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20</a:t>
            </a:fld>
            <a:endParaRPr lang="en-US" sz="1800" dirty="0"/>
          </a:p>
        </p:txBody>
      </p:sp>
      <p:pic>
        <p:nvPicPr>
          <p:cNvPr id="5" name="Immagine 4" descr="Immagine che contiene natura, neve, nuvola, aria aperta&#10;&#10;Il contenuto generato dall&amp;#39;IA potrebbe non essere corretto.">
            <a:extLst>
              <a:ext uri="{FF2B5EF4-FFF2-40B4-BE49-F238E27FC236}">
                <a16:creationId xmlns:a16="http://schemas.microsoft.com/office/drawing/2014/main" id="{B9698D82-6CB2-15A1-1B40-56E418FB191F}"/>
              </a:ext>
            </a:extLst>
          </p:cNvPr>
          <p:cNvPicPr>
            <a:picLocks noChangeAspect="1"/>
          </p:cNvPicPr>
          <p:nvPr/>
        </p:nvPicPr>
        <p:blipFill>
          <a:blip r:embed="rId2"/>
          <a:stretch>
            <a:fillRect/>
          </a:stretch>
        </p:blipFill>
        <p:spPr>
          <a:xfrm>
            <a:off x="7968641" y="-15435"/>
            <a:ext cx="4223359" cy="3199912"/>
          </a:xfrm>
          <a:prstGeom prst="rect">
            <a:avLst/>
          </a:prstGeom>
        </p:spPr>
      </p:pic>
      <p:pic>
        <p:nvPicPr>
          <p:cNvPr id="6" name="Immagine 5" descr="Immagine che contiene aria aperta, nuvola, cielo, camminata&#10;&#10;Il contenuto generato dall&amp;#39;IA potrebbe non essere corretto.">
            <a:extLst>
              <a:ext uri="{FF2B5EF4-FFF2-40B4-BE49-F238E27FC236}">
                <a16:creationId xmlns:a16="http://schemas.microsoft.com/office/drawing/2014/main" id="{FC425D7D-7863-623E-3605-4A427298B495}"/>
              </a:ext>
            </a:extLst>
          </p:cNvPr>
          <p:cNvPicPr>
            <a:picLocks noChangeAspect="1"/>
          </p:cNvPicPr>
          <p:nvPr/>
        </p:nvPicPr>
        <p:blipFill>
          <a:blip r:embed="rId3"/>
          <a:srcRect l="30503" r="-279"/>
          <a:stretch>
            <a:fillRect/>
          </a:stretch>
        </p:blipFill>
        <p:spPr>
          <a:xfrm>
            <a:off x="1836" y="2338397"/>
            <a:ext cx="2408833" cy="2597137"/>
          </a:xfrm>
          <a:prstGeom prst="rect">
            <a:avLst/>
          </a:prstGeom>
        </p:spPr>
      </p:pic>
      <p:pic>
        <p:nvPicPr>
          <p:cNvPr id="7" name="Immagine 6" descr="Immagine che contiene aria aperta, natura, cielo, nuvola&#10;&#10;Il contenuto generato dall&amp;#39;IA potrebbe non essere corretto.">
            <a:extLst>
              <a:ext uri="{FF2B5EF4-FFF2-40B4-BE49-F238E27FC236}">
                <a16:creationId xmlns:a16="http://schemas.microsoft.com/office/drawing/2014/main" id="{8813DCCE-7ED0-3F9A-8CB9-46F5D015BA48}"/>
              </a:ext>
            </a:extLst>
          </p:cNvPr>
          <p:cNvPicPr>
            <a:picLocks noChangeAspect="1"/>
          </p:cNvPicPr>
          <p:nvPr/>
        </p:nvPicPr>
        <p:blipFill>
          <a:blip r:embed="rId4"/>
          <a:srcRect l="-179" t="178" r="21567" b="304"/>
          <a:stretch>
            <a:fillRect/>
          </a:stretch>
        </p:blipFill>
        <p:spPr>
          <a:xfrm>
            <a:off x="7968641" y="3002508"/>
            <a:ext cx="4223067" cy="3863601"/>
          </a:xfrm>
          <a:prstGeom prst="rect">
            <a:avLst/>
          </a:prstGeom>
        </p:spPr>
      </p:pic>
      <p:pic>
        <p:nvPicPr>
          <p:cNvPr id="8" name="Immagine 7" descr="Immagine che contiene natura, Conformazioni glaciali, Artico, aria aperta&#10;&#10;Il contenuto generato dall&amp;#39;IA potrebbe non essere corretto.">
            <a:extLst>
              <a:ext uri="{FF2B5EF4-FFF2-40B4-BE49-F238E27FC236}">
                <a16:creationId xmlns:a16="http://schemas.microsoft.com/office/drawing/2014/main" id="{0B68A2C4-9F1E-734A-E73C-F247FCB6291F}"/>
              </a:ext>
            </a:extLst>
          </p:cNvPr>
          <p:cNvPicPr>
            <a:picLocks noChangeAspect="1"/>
          </p:cNvPicPr>
          <p:nvPr/>
        </p:nvPicPr>
        <p:blipFill>
          <a:blip r:embed="rId5"/>
          <a:stretch>
            <a:fillRect/>
          </a:stretch>
        </p:blipFill>
        <p:spPr>
          <a:xfrm>
            <a:off x="1812931" y="-11373"/>
            <a:ext cx="1476563" cy="1971615"/>
          </a:xfrm>
          <a:prstGeom prst="rect">
            <a:avLst/>
          </a:prstGeom>
        </p:spPr>
      </p:pic>
      <p:pic>
        <p:nvPicPr>
          <p:cNvPr id="9" name="Immagine 8" descr="Immagine che contiene natura, neve, aria aperta, nuvola&#10;&#10;Il contenuto generato dall&amp;#39;IA potrebbe non essere corretto.">
            <a:extLst>
              <a:ext uri="{FF2B5EF4-FFF2-40B4-BE49-F238E27FC236}">
                <a16:creationId xmlns:a16="http://schemas.microsoft.com/office/drawing/2014/main" id="{0923403F-E09C-EDCA-C41B-359EF4D8116F}"/>
              </a:ext>
            </a:extLst>
          </p:cNvPr>
          <p:cNvPicPr>
            <a:picLocks noChangeAspect="1"/>
          </p:cNvPicPr>
          <p:nvPr/>
        </p:nvPicPr>
        <p:blipFill>
          <a:blip r:embed="rId6"/>
          <a:stretch>
            <a:fillRect/>
          </a:stretch>
        </p:blipFill>
        <p:spPr>
          <a:xfrm>
            <a:off x="3384" y="4416837"/>
            <a:ext cx="3279389" cy="2437914"/>
          </a:xfrm>
          <a:prstGeom prst="rect">
            <a:avLst/>
          </a:prstGeom>
        </p:spPr>
      </p:pic>
      <p:pic>
        <p:nvPicPr>
          <p:cNvPr id="11" name="Immagine 10" descr="Immagine che contiene aria aperta, neve, Conformazioni glaciali, montagna&#10;&#10;Il contenuto generato dall&amp;#39;IA potrebbe non essere corretto.">
            <a:extLst>
              <a:ext uri="{FF2B5EF4-FFF2-40B4-BE49-F238E27FC236}">
                <a16:creationId xmlns:a16="http://schemas.microsoft.com/office/drawing/2014/main" id="{148B4FDF-E70B-3EF9-B41F-E608A5201358}"/>
              </a:ext>
            </a:extLst>
          </p:cNvPr>
          <p:cNvPicPr>
            <a:picLocks noChangeAspect="1"/>
          </p:cNvPicPr>
          <p:nvPr/>
        </p:nvPicPr>
        <p:blipFill>
          <a:blip r:embed="rId7"/>
          <a:stretch>
            <a:fillRect/>
          </a:stretch>
        </p:blipFill>
        <p:spPr>
          <a:xfrm>
            <a:off x="2415707" y="2972449"/>
            <a:ext cx="5804754" cy="3909108"/>
          </a:xfrm>
          <a:prstGeom prst="rect">
            <a:avLst/>
          </a:prstGeom>
        </p:spPr>
      </p:pic>
      <p:pic>
        <p:nvPicPr>
          <p:cNvPr id="12" name="Immagine 11" descr="Immagine che contiene natura, Conformazioni glaciali, neve, aria aperta&#10;&#10;Il contenuto generato dall&amp;#39;IA potrebbe non essere corretto.">
            <a:extLst>
              <a:ext uri="{FF2B5EF4-FFF2-40B4-BE49-F238E27FC236}">
                <a16:creationId xmlns:a16="http://schemas.microsoft.com/office/drawing/2014/main" id="{3D027DA4-FF04-32E7-C8C9-716E9BDAFC80}"/>
              </a:ext>
            </a:extLst>
          </p:cNvPr>
          <p:cNvPicPr>
            <a:picLocks noChangeAspect="1"/>
          </p:cNvPicPr>
          <p:nvPr/>
        </p:nvPicPr>
        <p:blipFill>
          <a:blip r:embed="rId8"/>
          <a:stretch>
            <a:fillRect/>
          </a:stretch>
        </p:blipFill>
        <p:spPr>
          <a:xfrm>
            <a:off x="0" y="-11373"/>
            <a:ext cx="2244113" cy="2975294"/>
          </a:xfrm>
          <a:prstGeom prst="rect">
            <a:avLst/>
          </a:prstGeom>
        </p:spPr>
      </p:pic>
      <p:pic>
        <p:nvPicPr>
          <p:cNvPr id="13" name="Immagine 12" descr="Immagine che contiene natura, neve, aria aperta, cielo&#10;&#10;Il contenuto generato dall&amp;#39;IA potrebbe non essere corretto.">
            <a:extLst>
              <a:ext uri="{FF2B5EF4-FFF2-40B4-BE49-F238E27FC236}">
                <a16:creationId xmlns:a16="http://schemas.microsoft.com/office/drawing/2014/main" id="{D833DAEF-CF14-89C3-A28D-24039210DB54}"/>
              </a:ext>
            </a:extLst>
          </p:cNvPr>
          <p:cNvPicPr>
            <a:picLocks noChangeAspect="1"/>
          </p:cNvPicPr>
          <p:nvPr/>
        </p:nvPicPr>
        <p:blipFill>
          <a:blip r:embed="rId9"/>
          <a:stretch>
            <a:fillRect/>
          </a:stretch>
        </p:blipFill>
        <p:spPr>
          <a:xfrm>
            <a:off x="4397613" y="-11373"/>
            <a:ext cx="4098255" cy="3017943"/>
          </a:xfrm>
          <a:prstGeom prst="rect">
            <a:avLst/>
          </a:prstGeom>
        </p:spPr>
      </p:pic>
      <p:pic>
        <p:nvPicPr>
          <p:cNvPr id="14" name="Immagine 13" descr="Immagine che contiene aria aperta, cielo, natura, neve&#10;&#10;Il contenuto generato dall&amp;#39;IA potrebbe non essere corretto.">
            <a:extLst>
              <a:ext uri="{FF2B5EF4-FFF2-40B4-BE49-F238E27FC236}">
                <a16:creationId xmlns:a16="http://schemas.microsoft.com/office/drawing/2014/main" id="{649170E2-CB18-CDC6-6FBE-8CE93D62EA46}"/>
              </a:ext>
            </a:extLst>
          </p:cNvPr>
          <p:cNvPicPr>
            <a:picLocks noChangeAspect="1"/>
          </p:cNvPicPr>
          <p:nvPr/>
        </p:nvPicPr>
        <p:blipFill>
          <a:blip r:embed="rId10"/>
          <a:stretch>
            <a:fillRect/>
          </a:stretch>
        </p:blipFill>
        <p:spPr>
          <a:xfrm>
            <a:off x="3290491" y="-11373"/>
            <a:ext cx="2233062" cy="1732780"/>
          </a:xfrm>
          <a:prstGeom prst="rect">
            <a:avLst/>
          </a:prstGeom>
        </p:spPr>
      </p:pic>
      <p:pic>
        <p:nvPicPr>
          <p:cNvPr id="15" name="Immagine 14" descr="Immagine che contiene vestiti, persona, edificio, cielo&#10;&#10;Il contenuto generato dall&amp;#39;IA potrebbe non essere corretto.">
            <a:extLst>
              <a:ext uri="{FF2B5EF4-FFF2-40B4-BE49-F238E27FC236}">
                <a16:creationId xmlns:a16="http://schemas.microsoft.com/office/drawing/2014/main" id="{C030DDF7-67B5-4138-D28B-BBC81E7D6464}"/>
              </a:ext>
            </a:extLst>
          </p:cNvPr>
          <p:cNvPicPr>
            <a:picLocks noChangeAspect="1"/>
          </p:cNvPicPr>
          <p:nvPr/>
        </p:nvPicPr>
        <p:blipFill>
          <a:blip r:embed="rId11"/>
          <a:stretch>
            <a:fillRect/>
          </a:stretch>
        </p:blipFill>
        <p:spPr>
          <a:xfrm>
            <a:off x="2244349" y="1580866"/>
            <a:ext cx="2232824" cy="3343702"/>
          </a:xfrm>
          <a:prstGeom prst="rect">
            <a:avLst/>
          </a:prstGeom>
          <a:effectLst>
            <a:outerShdw blurRad="266700" dir="2700000" sx="115000" sy="115000" algn="tl" rotWithShape="0">
              <a:srgbClr val="002060">
                <a:alpha val="41000"/>
              </a:srgbClr>
            </a:outerShdw>
          </a:effectLst>
        </p:spPr>
      </p:pic>
      <p:sp>
        <p:nvSpPr>
          <p:cNvPr id="16" name="CasellaDiTesto 15">
            <a:extLst>
              <a:ext uri="{FF2B5EF4-FFF2-40B4-BE49-F238E27FC236}">
                <a16:creationId xmlns:a16="http://schemas.microsoft.com/office/drawing/2014/main" id="{455CF090-3439-6307-AF62-12C3061155CA}"/>
              </a:ext>
            </a:extLst>
          </p:cNvPr>
          <p:cNvSpPr txBox="1"/>
          <p:nvPr/>
        </p:nvSpPr>
        <p:spPr>
          <a:xfrm>
            <a:off x="6471312" y="1751461"/>
            <a:ext cx="40374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it-IT" sz="9600" b="1" dirty="0">
                <a:solidFill>
                  <a:schemeClr val="accent1"/>
                </a:solidFill>
              </a:rPr>
              <a:t>Grazie</a:t>
            </a:r>
          </a:p>
        </p:txBody>
      </p:sp>
    </p:spTree>
    <p:extLst>
      <p:ext uri="{BB962C8B-B14F-4D97-AF65-F5344CB8AC3E}">
        <p14:creationId xmlns:p14="http://schemas.microsoft.com/office/powerpoint/2010/main" val="381517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2B18C15-A8EC-68E1-5C15-D6BBDE3F6607}"/>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F4E6A005-3C64-CFCE-BDE3-F01F59B5A218}"/>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3</a:t>
            </a:fld>
            <a:endParaRPr lang="en-US" sz="1800" dirty="0"/>
          </a:p>
        </p:txBody>
      </p:sp>
      <p:sp>
        <p:nvSpPr>
          <p:cNvPr id="6" name="CasellaDiTesto 5">
            <a:extLst>
              <a:ext uri="{FF2B5EF4-FFF2-40B4-BE49-F238E27FC236}">
                <a16:creationId xmlns:a16="http://schemas.microsoft.com/office/drawing/2014/main" id="{1E305E9E-ED4F-A19A-D92C-7A664C1A775D}"/>
              </a:ext>
            </a:extLst>
          </p:cNvPr>
          <p:cNvSpPr txBox="1"/>
          <p:nvPr/>
        </p:nvSpPr>
        <p:spPr>
          <a:xfrm>
            <a:off x="372912" y="296286"/>
            <a:ext cx="11371253" cy="1200329"/>
          </a:xfrm>
          <a:prstGeom prst="rect">
            <a:avLst/>
          </a:prstGeom>
          <a:noFill/>
        </p:spPr>
        <p:txBody>
          <a:bodyPr wrap="square" rtlCol="0">
            <a:spAutoFit/>
          </a:bodyPr>
          <a:lstStyle/>
          <a:p>
            <a:pPr algn="r"/>
            <a:r>
              <a:rPr lang="it-IT" sz="3600" b="1" dirty="0">
                <a:solidFill>
                  <a:schemeClr val="accent4">
                    <a:lumMod val="75000"/>
                  </a:schemeClr>
                </a:solidFill>
              </a:rPr>
              <a:t>UN PAZIENTE DIFFICILE: </a:t>
            </a:r>
          </a:p>
          <a:p>
            <a:pPr algn="r"/>
            <a:r>
              <a:rPr lang="it-IT" sz="3600" b="1" dirty="0">
                <a:solidFill>
                  <a:schemeClr val="accent4">
                    <a:lumMod val="75000"/>
                  </a:schemeClr>
                </a:solidFill>
              </a:rPr>
              <a:t>IL PAZIENTE BARIATRICO</a:t>
            </a:r>
          </a:p>
        </p:txBody>
      </p:sp>
      <p:sp>
        <p:nvSpPr>
          <p:cNvPr id="7" name="CasellaDiTesto 6">
            <a:extLst>
              <a:ext uri="{FF2B5EF4-FFF2-40B4-BE49-F238E27FC236}">
                <a16:creationId xmlns:a16="http://schemas.microsoft.com/office/drawing/2014/main" id="{BA2DE34E-54E0-AD09-1770-E62A2F80410D}"/>
              </a:ext>
            </a:extLst>
          </p:cNvPr>
          <p:cNvSpPr txBox="1"/>
          <p:nvPr/>
        </p:nvSpPr>
        <p:spPr>
          <a:xfrm>
            <a:off x="563744" y="1901890"/>
            <a:ext cx="3943670" cy="286232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PAZIENTE</a:t>
            </a:r>
          </a:p>
          <a:p>
            <a:endParaRPr lang="it-IT" b="1" dirty="0">
              <a:solidFill>
                <a:schemeClr val="bg2">
                  <a:lumMod val="25000"/>
                </a:schemeClr>
              </a:solidFill>
            </a:endParaRPr>
          </a:p>
          <a:p>
            <a:r>
              <a:rPr lang="it-IT" b="1" dirty="0">
                <a:solidFill>
                  <a:schemeClr val="bg2">
                    <a:lumMod val="25000"/>
                  </a:schemeClr>
                </a:solidFill>
              </a:rPr>
              <a:t>ANATOMIA</a:t>
            </a:r>
          </a:p>
          <a:p>
            <a:endParaRPr lang="it-IT" b="1" dirty="0">
              <a:solidFill>
                <a:schemeClr val="bg2">
                  <a:lumMod val="25000"/>
                </a:schemeClr>
              </a:solidFill>
            </a:endParaRPr>
          </a:p>
          <a:p>
            <a:r>
              <a:rPr lang="it-IT" b="1" dirty="0">
                <a:solidFill>
                  <a:schemeClr val="bg2">
                    <a:lumMod val="25000"/>
                  </a:schemeClr>
                </a:solidFill>
              </a:rPr>
              <a:t>QUADRO CLINICO</a:t>
            </a:r>
          </a:p>
          <a:p>
            <a:endParaRPr lang="it-IT" b="1" dirty="0">
              <a:solidFill>
                <a:schemeClr val="bg2">
                  <a:lumMod val="25000"/>
                </a:schemeClr>
              </a:solidFill>
            </a:endParaRPr>
          </a:p>
          <a:p>
            <a:r>
              <a:rPr lang="it-IT" b="1" dirty="0">
                <a:solidFill>
                  <a:schemeClr val="bg2">
                    <a:lumMod val="25000"/>
                  </a:schemeClr>
                </a:solidFill>
              </a:rPr>
              <a:t>IMAGING</a:t>
            </a:r>
          </a:p>
          <a:p>
            <a:endParaRPr lang="it-IT" b="1" dirty="0">
              <a:solidFill>
                <a:schemeClr val="bg2">
                  <a:lumMod val="25000"/>
                </a:schemeClr>
              </a:solidFill>
            </a:endParaRPr>
          </a:p>
          <a:p>
            <a:r>
              <a:rPr lang="it-IT" b="1" dirty="0">
                <a:solidFill>
                  <a:schemeClr val="bg2">
                    <a:lumMod val="25000"/>
                  </a:schemeClr>
                </a:solidFill>
              </a:rPr>
              <a:t>CONOSCENZE SPECIFICHE DEL MEDICO</a:t>
            </a:r>
          </a:p>
        </p:txBody>
      </p:sp>
      <p:sp>
        <p:nvSpPr>
          <p:cNvPr id="9" name="CasellaDiTesto 8">
            <a:extLst>
              <a:ext uri="{FF2B5EF4-FFF2-40B4-BE49-F238E27FC236}">
                <a16:creationId xmlns:a16="http://schemas.microsoft.com/office/drawing/2014/main" id="{BA691AAB-99A8-FE95-5AA3-CA91D23A7C82}"/>
              </a:ext>
            </a:extLst>
          </p:cNvPr>
          <p:cNvSpPr txBox="1"/>
          <p:nvPr/>
        </p:nvSpPr>
        <p:spPr>
          <a:xfrm>
            <a:off x="6602894" y="5692798"/>
            <a:ext cx="6096000" cy="646331"/>
          </a:xfrm>
          <a:prstGeom prst="rect">
            <a:avLst/>
          </a:prstGeom>
          <a:noFill/>
        </p:spPr>
        <p:txBody>
          <a:bodyPr wrap="square">
            <a:spAutoFit/>
          </a:bodyPr>
          <a:lstStyle/>
          <a:p>
            <a:r>
              <a:rPr lang="it-IT" dirty="0">
                <a:solidFill>
                  <a:srgbClr val="000000"/>
                </a:solidFill>
                <a:latin typeface="Montserrat" panose="020F0502020204030204" pitchFamily="2" charset="0"/>
              </a:rPr>
              <a:t>Difficile: </a:t>
            </a:r>
            <a:r>
              <a:rPr lang="it-IT" i="1" dirty="0">
                <a:solidFill>
                  <a:srgbClr val="000000"/>
                </a:solidFill>
                <a:latin typeface="Montserrat" panose="020F0502020204030204" pitchFamily="2" charset="0"/>
              </a:rPr>
              <a:t>«n</a:t>
            </a:r>
            <a:r>
              <a:rPr lang="it-IT" b="0" i="1" dirty="0">
                <a:solidFill>
                  <a:srgbClr val="000000"/>
                </a:solidFill>
                <a:effectLst/>
                <a:latin typeface="Montserrat" panose="020F0502020204030204" pitchFamily="2" charset="0"/>
              </a:rPr>
              <a:t>on facile, che richiede quindi sforzo, fatica, attenzione, abilità»</a:t>
            </a:r>
            <a:endParaRPr lang="it-IT" i="1" dirty="0"/>
          </a:p>
        </p:txBody>
      </p:sp>
      <p:sp>
        <p:nvSpPr>
          <p:cNvPr id="11" name="Freccia a destra 10">
            <a:extLst>
              <a:ext uri="{FF2B5EF4-FFF2-40B4-BE49-F238E27FC236}">
                <a16:creationId xmlns:a16="http://schemas.microsoft.com/office/drawing/2014/main" id="{BE8EB045-50A8-3B3B-FA70-200CCD3102B6}"/>
              </a:ext>
            </a:extLst>
          </p:cNvPr>
          <p:cNvSpPr/>
          <p:nvPr/>
        </p:nvSpPr>
        <p:spPr>
          <a:xfrm>
            <a:off x="4758501" y="2140915"/>
            <a:ext cx="113374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06979A25-9B47-17C0-7D37-A2A848D8D729}"/>
              </a:ext>
            </a:extLst>
          </p:cNvPr>
          <p:cNvSpPr txBox="1"/>
          <p:nvPr/>
        </p:nvSpPr>
        <p:spPr>
          <a:xfrm>
            <a:off x="5285117" y="3008310"/>
            <a:ext cx="6579078" cy="646331"/>
          </a:xfrm>
          <a:prstGeom prst="rect">
            <a:avLst/>
          </a:prstGeom>
          <a:solidFill>
            <a:schemeClr val="bg2"/>
          </a:solidFill>
          <a:ln>
            <a:solidFill>
              <a:schemeClr val="accent1"/>
            </a:solidFill>
          </a:ln>
        </p:spPr>
        <p:txBody>
          <a:bodyPr wrap="square" rtlCol="0">
            <a:spAutoFit/>
          </a:bodyPr>
          <a:lstStyle/>
          <a:p>
            <a:r>
              <a:rPr lang="it-IT" sz="3600" dirty="0">
                <a:solidFill>
                  <a:schemeClr val="bg2">
                    <a:lumMod val="25000"/>
                  </a:schemeClr>
                </a:solidFill>
              </a:rPr>
              <a:t>CONFUSIONE DIAGNOSTICA</a:t>
            </a:r>
          </a:p>
        </p:txBody>
      </p:sp>
      <p:sp>
        <p:nvSpPr>
          <p:cNvPr id="13" name="Freccia a destra 12">
            <a:extLst>
              <a:ext uri="{FF2B5EF4-FFF2-40B4-BE49-F238E27FC236}">
                <a16:creationId xmlns:a16="http://schemas.microsoft.com/office/drawing/2014/main" id="{1CA1D310-A7EE-55E6-5DFA-0F2743B7D151}"/>
              </a:ext>
            </a:extLst>
          </p:cNvPr>
          <p:cNvSpPr/>
          <p:nvPr/>
        </p:nvSpPr>
        <p:spPr>
          <a:xfrm>
            <a:off x="6602894" y="3834568"/>
            <a:ext cx="1133747" cy="64633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2C407F57-D1F0-D9BC-9F58-FEFAB4E91CF9}"/>
              </a:ext>
            </a:extLst>
          </p:cNvPr>
          <p:cNvSpPr txBox="1"/>
          <p:nvPr/>
        </p:nvSpPr>
        <p:spPr>
          <a:xfrm>
            <a:off x="7736641" y="4498355"/>
            <a:ext cx="2015706" cy="646331"/>
          </a:xfrm>
          <a:prstGeom prst="rect">
            <a:avLst/>
          </a:prstGeom>
          <a:solidFill>
            <a:schemeClr val="bg2"/>
          </a:solidFill>
          <a:ln>
            <a:solidFill>
              <a:schemeClr val="accent1"/>
            </a:solidFill>
          </a:ln>
        </p:spPr>
        <p:txBody>
          <a:bodyPr wrap="square" rtlCol="0">
            <a:spAutoFit/>
          </a:bodyPr>
          <a:lstStyle/>
          <a:p>
            <a:r>
              <a:rPr lang="it-IT" sz="3600" dirty="0">
                <a:solidFill>
                  <a:schemeClr val="bg2">
                    <a:lumMod val="25000"/>
                  </a:schemeClr>
                </a:solidFill>
              </a:rPr>
              <a:t>ERRORE</a:t>
            </a:r>
          </a:p>
        </p:txBody>
      </p:sp>
    </p:spTree>
    <p:extLst>
      <p:ext uri="{BB962C8B-B14F-4D97-AF65-F5344CB8AC3E}">
        <p14:creationId xmlns:p14="http://schemas.microsoft.com/office/powerpoint/2010/main" val="2444764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F1C3B-D29B-0235-5D67-3876E693FBF8}"/>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00C6E701-743B-751F-7D3B-8012B9DF762C}"/>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B9F1DE54-489B-5627-1714-2CA486FEBA4A}"/>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4</a:t>
            </a:fld>
            <a:endParaRPr lang="en-US" sz="1800" dirty="0"/>
          </a:p>
        </p:txBody>
      </p:sp>
      <p:sp>
        <p:nvSpPr>
          <p:cNvPr id="6" name="CasellaDiTesto 5">
            <a:extLst>
              <a:ext uri="{FF2B5EF4-FFF2-40B4-BE49-F238E27FC236}">
                <a16:creationId xmlns:a16="http://schemas.microsoft.com/office/drawing/2014/main" id="{B6431A0D-2BDC-0DB6-10C0-CAEFB80E0182}"/>
              </a:ext>
            </a:extLst>
          </p:cNvPr>
          <p:cNvSpPr txBox="1"/>
          <p:nvPr/>
        </p:nvSpPr>
        <p:spPr>
          <a:xfrm>
            <a:off x="6261521" y="527199"/>
            <a:ext cx="5355476" cy="646331"/>
          </a:xfrm>
          <a:prstGeom prst="rect">
            <a:avLst/>
          </a:prstGeom>
          <a:noFill/>
        </p:spPr>
        <p:txBody>
          <a:bodyPr wrap="square" rtlCol="0">
            <a:spAutoFit/>
          </a:bodyPr>
          <a:lstStyle/>
          <a:p>
            <a:pPr algn="r"/>
            <a:r>
              <a:rPr lang="it-IT" sz="3600" b="1" dirty="0">
                <a:solidFill>
                  <a:schemeClr val="accent4">
                    <a:lumMod val="75000"/>
                  </a:schemeClr>
                </a:solidFill>
              </a:rPr>
              <a:t>URGENZA CHIRURGICA</a:t>
            </a:r>
          </a:p>
        </p:txBody>
      </p:sp>
      <p:sp>
        <p:nvSpPr>
          <p:cNvPr id="12" name="CasellaDiTesto 11">
            <a:extLst>
              <a:ext uri="{FF2B5EF4-FFF2-40B4-BE49-F238E27FC236}">
                <a16:creationId xmlns:a16="http://schemas.microsoft.com/office/drawing/2014/main" id="{C827F972-90CA-9D4A-2FB4-8A5BCD885526}"/>
              </a:ext>
            </a:extLst>
          </p:cNvPr>
          <p:cNvSpPr txBox="1"/>
          <p:nvPr/>
        </p:nvSpPr>
        <p:spPr>
          <a:xfrm>
            <a:off x="6041025" y="1190331"/>
            <a:ext cx="6050804" cy="5016758"/>
          </a:xfrm>
          <a:prstGeom prst="rect">
            <a:avLst/>
          </a:prstGeom>
          <a:solidFill>
            <a:schemeClr val="bg2"/>
          </a:solidFill>
          <a:ln>
            <a:solidFill>
              <a:schemeClr val="accent1"/>
            </a:solidFill>
          </a:ln>
        </p:spPr>
        <p:txBody>
          <a:bodyPr wrap="square" rtlCol="0">
            <a:spAutoFit/>
          </a:bodyPr>
          <a:lstStyle/>
          <a:p>
            <a:r>
              <a:rPr lang="it-IT" sz="2000" dirty="0"/>
              <a:t>Condizione clinica acuta che richiede l’esecuzione di un atto chirurgico </a:t>
            </a:r>
            <a:r>
              <a:rPr lang="it-IT" sz="2000" b="1" dirty="0"/>
              <a:t>in tempi brevi e non programmati</a:t>
            </a:r>
            <a:r>
              <a:rPr lang="it-IT" sz="2000" dirty="0"/>
              <a:t>, al fine di </a:t>
            </a:r>
            <a:r>
              <a:rPr lang="it-IT" sz="2000" b="1" dirty="0"/>
              <a:t>prevenire il deterioramento delle condizioni vitali del paziente</a:t>
            </a:r>
            <a:r>
              <a:rPr lang="it-IT" sz="2000" dirty="0"/>
              <a:t> o l’instaurarsi di </a:t>
            </a:r>
            <a:r>
              <a:rPr lang="it-IT" sz="2000" b="1" dirty="0"/>
              <a:t>danni irreversibili a organi o tessuti</a:t>
            </a:r>
            <a:r>
              <a:rPr lang="it-IT" sz="2000" dirty="0"/>
              <a:t>.</a:t>
            </a:r>
            <a:br>
              <a:rPr lang="it-IT" sz="2000" dirty="0"/>
            </a:br>
            <a:r>
              <a:rPr lang="it-IT" sz="2000" dirty="0"/>
              <a:t>Rappresenta una FASE CLINICO-TERAPEUTICA in cui la </a:t>
            </a:r>
            <a:r>
              <a:rPr lang="it-IT" sz="2000" b="1" dirty="0"/>
              <a:t>rapidità della valutazione diagnostica e dell’intervento</a:t>
            </a:r>
            <a:r>
              <a:rPr lang="it-IT" sz="2000" dirty="0"/>
              <a:t> è parte integrante del processo di cura, e in cui la </a:t>
            </a:r>
            <a:r>
              <a:rPr lang="it-IT" sz="2000" b="1" dirty="0"/>
              <a:t>tempestività della decisione chirurgica</a:t>
            </a:r>
            <a:r>
              <a:rPr lang="it-IT" sz="2000" dirty="0"/>
              <a:t> è determinante per la prognosi.</a:t>
            </a:r>
            <a:br>
              <a:rPr lang="it-IT" sz="2000" dirty="0"/>
            </a:br>
            <a:r>
              <a:rPr lang="it-IT" sz="2000" dirty="0"/>
              <a:t>L’urgenza chirurgica implica un approccio multidisciplinare (chirurgo, anestesista, </a:t>
            </a:r>
            <a:r>
              <a:rPr lang="it-IT" sz="2000" dirty="0" err="1"/>
              <a:t>emergentista</a:t>
            </a:r>
            <a:r>
              <a:rPr lang="it-IT" sz="2000" dirty="0"/>
              <a:t>, radiologo) e una </a:t>
            </a:r>
            <a:r>
              <a:rPr lang="it-IT" sz="2000" b="1" dirty="0"/>
              <a:t>continuità assistenziale immediata</a:t>
            </a:r>
            <a:r>
              <a:rPr lang="it-IT" sz="2000" dirty="0"/>
              <a:t> tra valutazione, stabilizzazione e atto operatorio (Ministero della Salute, 2015; SIAARTI, 2019).</a:t>
            </a:r>
            <a:r>
              <a:rPr lang="it-IT" sz="2000" dirty="0">
                <a:solidFill>
                  <a:schemeClr val="bg2">
                    <a:lumMod val="25000"/>
                  </a:schemeClr>
                </a:solidFill>
              </a:rPr>
              <a:t> </a:t>
            </a:r>
          </a:p>
        </p:txBody>
      </p:sp>
      <p:sp>
        <p:nvSpPr>
          <p:cNvPr id="4" name="CasellaDiTesto 3">
            <a:extLst>
              <a:ext uri="{FF2B5EF4-FFF2-40B4-BE49-F238E27FC236}">
                <a16:creationId xmlns:a16="http://schemas.microsoft.com/office/drawing/2014/main" id="{360E18E7-212D-99CB-B332-E791B2BD819E}"/>
              </a:ext>
            </a:extLst>
          </p:cNvPr>
          <p:cNvSpPr txBox="1"/>
          <p:nvPr/>
        </p:nvSpPr>
        <p:spPr>
          <a:xfrm>
            <a:off x="115203" y="1190898"/>
            <a:ext cx="5879869" cy="3785652"/>
          </a:xfrm>
          <a:prstGeom prst="rect">
            <a:avLst/>
          </a:prstGeom>
          <a:solidFill>
            <a:schemeClr val="bg2"/>
          </a:solidFill>
          <a:ln>
            <a:solidFill>
              <a:schemeClr val="accent1"/>
            </a:solidFill>
          </a:ln>
        </p:spPr>
        <p:txBody>
          <a:bodyPr wrap="square" rtlCol="0">
            <a:spAutoFit/>
          </a:bodyPr>
          <a:lstStyle/>
          <a:p>
            <a:r>
              <a:rPr lang="it-IT" sz="2000" dirty="0"/>
              <a:t>Fase CLINICO-TERAPEUTICA </a:t>
            </a:r>
            <a:r>
              <a:rPr lang="it-IT" sz="2000" b="1" dirty="0"/>
              <a:t>temporanea e dinamica</a:t>
            </a:r>
            <a:r>
              <a:rPr lang="it-IT" sz="2000" dirty="0"/>
              <a:t>, caratterizzata da </a:t>
            </a:r>
            <a:r>
              <a:rPr lang="it-IT" sz="2000" b="1" dirty="0"/>
              <a:t>monitoraggio attivo e trattamento medico in atto</a:t>
            </a:r>
            <a:r>
              <a:rPr lang="it-IT" sz="2000" dirty="0"/>
              <a:t>, finalizzata a valutare l’evoluzione del quadro clinico e a consentire </a:t>
            </a:r>
            <a:r>
              <a:rPr lang="it-IT" sz="2000" b="1" dirty="0"/>
              <a:t>l’adeguamento dell’intensità e dell’invasività dell’approccio diagnostico e terapeutico</a:t>
            </a:r>
            <a:r>
              <a:rPr lang="it-IT" sz="2000" dirty="0"/>
              <a:t>. In linea con le definizioni adottate nelle Unità di Osservazione Breve Intensiva (OBI), rappresenta una gestione clinica intermedia volta alla rivalutazione diagnostica e alla modulazione della terapia in base alla risposta del paziente (Ministero della Salute, 2015; SIMEU, 2017).</a:t>
            </a:r>
            <a:endParaRPr lang="it-IT" sz="2000" dirty="0">
              <a:solidFill>
                <a:schemeClr val="bg2">
                  <a:lumMod val="25000"/>
                </a:schemeClr>
              </a:solidFill>
            </a:endParaRPr>
          </a:p>
        </p:txBody>
      </p:sp>
      <p:sp>
        <p:nvSpPr>
          <p:cNvPr id="5" name="CasellaDiTesto 4">
            <a:extLst>
              <a:ext uri="{FF2B5EF4-FFF2-40B4-BE49-F238E27FC236}">
                <a16:creationId xmlns:a16="http://schemas.microsoft.com/office/drawing/2014/main" id="{F7DFD4C2-C287-9320-C69D-EF01A72A6D3F}"/>
              </a:ext>
            </a:extLst>
          </p:cNvPr>
          <p:cNvSpPr txBox="1"/>
          <p:nvPr/>
        </p:nvSpPr>
        <p:spPr>
          <a:xfrm>
            <a:off x="1107900" y="535599"/>
            <a:ext cx="5355476" cy="646331"/>
          </a:xfrm>
          <a:prstGeom prst="rect">
            <a:avLst/>
          </a:prstGeom>
          <a:noFill/>
        </p:spPr>
        <p:txBody>
          <a:bodyPr wrap="square" rtlCol="0">
            <a:spAutoFit/>
          </a:bodyPr>
          <a:lstStyle/>
          <a:p>
            <a:r>
              <a:rPr lang="it-IT" sz="3600" b="1" dirty="0">
                <a:solidFill>
                  <a:schemeClr val="accent4">
                    <a:lumMod val="75000"/>
                  </a:schemeClr>
                </a:solidFill>
              </a:rPr>
              <a:t>OSSERVAZIONE</a:t>
            </a:r>
          </a:p>
        </p:txBody>
      </p:sp>
      <p:sp>
        <p:nvSpPr>
          <p:cNvPr id="8" name="CasellaDiTesto 7">
            <a:extLst>
              <a:ext uri="{FF2B5EF4-FFF2-40B4-BE49-F238E27FC236}">
                <a16:creationId xmlns:a16="http://schemas.microsoft.com/office/drawing/2014/main" id="{F2F7A480-3F52-7697-18FF-06364B70E35A}"/>
              </a:ext>
            </a:extLst>
          </p:cNvPr>
          <p:cNvSpPr txBox="1"/>
          <p:nvPr/>
        </p:nvSpPr>
        <p:spPr>
          <a:xfrm>
            <a:off x="115203" y="5143305"/>
            <a:ext cx="11919204" cy="1569660"/>
          </a:xfrm>
          <a:prstGeom prst="rect">
            <a:avLst/>
          </a:prstGeom>
          <a:solidFill>
            <a:schemeClr val="accent5">
              <a:lumMod val="75000"/>
            </a:schemeClr>
          </a:solidFill>
          <a:ln>
            <a:solidFill>
              <a:schemeClr val="accent1"/>
            </a:solidFill>
          </a:ln>
        </p:spPr>
        <p:txBody>
          <a:bodyPr wrap="square" rtlCol="0">
            <a:spAutoFit/>
          </a:bodyPr>
          <a:lstStyle/>
          <a:p>
            <a:pPr algn="ctr"/>
            <a:r>
              <a:rPr lang="it-IT" sz="4800" b="1" dirty="0">
                <a:solidFill>
                  <a:schemeClr val="bg1"/>
                </a:solidFill>
              </a:rPr>
              <a:t>NON CONFONDERE DIAGNOSI E TERAPIA!</a:t>
            </a:r>
          </a:p>
        </p:txBody>
      </p:sp>
    </p:spTree>
    <p:extLst>
      <p:ext uri="{BB962C8B-B14F-4D97-AF65-F5344CB8AC3E}">
        <p14:creationId xmlns:p14="http://schemas.microsoft.com/office/powerpoint/2010/main" val="353633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4" grpId="0" animBg="1"/>
      <p:bldP spid="5"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FF04-B115-925B-8ACD-04CC4B6E878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0081C4B-FED4-BC2B-9774-04B2386797AE}"/>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840BAAA7-8C86-FFE8-C170-251B9177D96F}"/>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5</a:t>
            </a:fld>
            <a:endParaRPr lang="en-US" sz="1800" dirty="0"/>
          </a:p>
        </p:txBody>
      </p:sp>
      <p:sp>
        <p:nvSpPr>
          <p:cNvPr id="6" name="CasellaDiTesto 5">
            <a:extLst>
              <a:ext uri="{FF2B5EF4-FFF2-40B4-BE49-F238E27FC236}">
                <a16:creationId xmlns:a16="http://schemas.microsoft.com/office/drawing/2014/main" id="{BBE305E9-7B4D-683B-0AC5-49B7C7053080}"/>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CONOSCERE IL PAZIENTE</a:t>
            </a:r>
          </a:p>
        </p:txBody>
      </p:sp>
      <p:sp>
        <p:nvSpPr>
          <p:cNvPr id="16" name="CasellaDiTesto 15">
            <a:extLst>
              <a:ext uri="{FF2B5EF4-FFF2-40B4-BE49-F238E27FC236}">
                <a16:creationId xmlns:a16="http://schemas.microsoft.com/office/drawing/2014/main" id="{69EB20A8-28A5-78C1-DD3D-88EDC52A2610}"/>
              </a:ext>
            </a:extLst>
          </p:cNvPr>
          <p:cNvSpPr txBox="1"/>
          <p:nvPr/>
        </p:nvSpPr>
        <p:spPr>
          <a:xfrm>
            <a:off x="8154989" y="4253127"/>
            <a:ext cx="3658133" cy="1938992"/>
          </a:xfrm>
          <a:prstGeom prst="rect">
            <a:avLst/>
          </a:prstGeom>
          <a:solidFill>
            <a:schemeClr val="accent4">
              <a:lumMod val="40000"/>
              <a:lumOff val="60000"/>
            </a:schemeClr>
          </a:solidFill>
          <a:ln>
            <a:solidFill>
              <a:schemeClr val="accent1"/>
            </a:solidFill>
          </a:ln>
        </p:spPr>
        <p:txBody>
          <a:bodyPr wrap="square" rtlCol="0">
            <a:spAutoFit/>
          </a:bodyPr>
          <a:lstStyle/>
          <a:p>
            <a:pPr algn="ctr"/>
            <a:r>
              <a:rPr lang="it-IT" sz="2000" dirty="0">
                <a:solidFill>
                  <a:schemeClr val="bg2">
                    <a:lumMod val="25000"/>
                  </a:schemeClr>
                </a:solidFill>
              </a:rPr>
              <a:t>HR &gt; 110/min</a:t>
            </a:r>
          </a:p>
          <a:p>
            <a:pPr algn="ctr"/>
            <a:r>
              <a:rPr lang="it-IT" sz="2000" dirty="0" err="1">
                <a:solidFill>
                  <a:schemeClr val="bg2">
                    <a:lumMod val="25000"/>
                  </a:schemeClr>
                </a:solidFill>
              </a:rPr>
              <a:t>Temp</a:t>
            </a:r>
            <a:r>
              <a:rPr lang="it-IT" sz="2000" dirty="0">
                <a:solidFill>
                  <a:schemeClr val="bg2">
                    <a:lumMod val="25000"/>
                  </a:schemeClr>
                </a:solidFill>
              </a:rPr>
              <a:t> &gt; 38°C</a:t>
            </a:r>
          </a:p>
          <a:p>
            <a:pPr algn="ctr"/>
            <a:r>
              <a:rPr lang="it-IT" sz="2000" dirty="0">
                <a:solidFill>
                  <a:schemeClr val="bg2">
                    <a:lumMod val="25000"/>
                  </a:schemeClr>
                </a:solidFill>
              </a:rPr>
              <a:t>IPOTENSIONE</a:t>
            </a:r>
          </a:p>
          <a:p>
            <a:pPr algn="ctr"/>
            <a:r>
              <a:rPr lang="it-IT" sz="2000" dirty="0">
                <a:solidFill>
                  <a:schemeClr val="bg2">
                    <a:lumMod val="25000"/>
                  </a:schemeClr>
                </a:solidFill>
              </a:rPr>
              <a:t>TACHIPNEA e IPOSSIEMIA</a:t>
            </a:r>
          </a:p>
          <a:p>
            <a:pPr algn="ctr"/>
            <a:r>
              <a:rPr lang="it-IT" sz="2000" dirty="0">
                <a:solidFill>
                  <a:schemeClr val="bg2">
                    <a:lumMod val="25000"/>
                  </a:schemeClr>
                </a:solidFill>
              </a:rPr>
              <a:t>EMATEMESI e MELENA</a:t>
            </a:r>
          </a:p>
          <a:p>
            <a:pPr algn="ctr"/>
            <a:r>
              <a:rPr lang="it-IT" sz="2000" dirty="0">
                <a:solidFill>
                  <a:schemeClr val="bg2">
                    <a:lumMod val="25000"/>
                  </a:schemeClr>
                </a:solidFill>
              </a:rPr>
              <a:t>VOMITO PERSISTENTE </a:t>
            </a:r>
          </a:p>
        </p:txBody>
      </p:sp>
      <p:sp>
        <p:nvSpPr>
          <p:cNvPr id="13" name="CasellaDiTesto 12">
            <a:extLst>
              <a:ext uri="{FF2B5EF4-FFF2-40B4-BE49-F238E27FC236}">
                <a16:creationId xmlns:a16="http://schemas.microsoft.com/office/drawing/2014/main" id="{42402E29-9A40-A763-89A9-0242407037DA}"/>
              </a:ext>
            </a:extLst>
          </p:cNvPr>
          <p:cNvSpPr txBox="1"/>
          <p:nvPr/>
        </p:nvSpPr>
        <p:spPr>
          <a:xfrm>
            <a:off x="9190423" y="3752453"/>
            <a:ext cx="1667357" cy="400110"/>
          </a:xfrm>
          <a:prstGeom prst="rect">
            <a:avLst/>
          </a:prstGeom>
          <a:noFill/>
        </p:spPr>
        <p:txBody>
          <a:bodyPr wrap="square">
            <a:spAutoFit/>
          </a:bodyPr>
          <a:lstStyle/>
          <a:p>
            <a:r>
              <a:rPr lang="it-IT" sz="2000" b="1" dirty="0">
                <a:solidFill>
                  <a:schemeClr val="accent4">
                    <a:lumMod val="75000"/>
                  </a:schemeClr>
                </a:solidFill>
              </a:rPr>
              <a:t>RED FLAGS</a:t>
            </a:r>
            <a:endParaRPr lang="it-IT" sz="2000" dirty="0"/>
          </a:p>
        </p:txBody>
      </p:sp>
      <p:grpSp>
        <p:nvGrpSpPr>
          <p:cNvPr id="10" name="Gruppo 9">
            <a:extLst>
              <a:ext uri="{FF2B5EF4-FFF2-40B4-BE49-F238E27FC236}">
                <a16:creationId xmlns:a16="http://schemas.microsoft.com/office/drawing/2014/main" id="{D2079042-2B4E-65E9-7AB1-7A5BC3A690BC}"/>
              </a:ext>
            </a:extLst>
          </p:cNvPr>
          <p:cNvGrpSpPr/>
          <p:nvPr/>
        </p:nvGrpSpPr>
        <p:grpSpPr>
          <a:xfrm>
            <a:off x="287700" y="1093800"/>
            <a:ext cx="3943670" cy="2308324"/>
            <a:chOff x="287700" y="1093800"/>
            <a:chExt cx="3943670" cy="2308324"/>
          </a:xfrm>
        </p:grpSpPr>
        <p:sp>
          <p:nvSpPr>
            <p:cNvPr id="4" name="CasellaDiTesto 3">
              <a:extLst>
                <a:ext uri="{FF2B5EF4-FFF2-40B4-BE49-F238E27FC236}">
                  <a16:creationId xmlns:a16="http://schemas.microsoft.com/office/drawing/2014/main" id="{824620C9-4F3E-D710-FEEB-68BD6CBE4C8B}"/>
                </a:ext>
              </a:extLst>
            </p:cNvPr>
            <p:cNvSpPr txBox="1"/>
            <p:nvPr/>
          </p:nvSpPr>
          <p:spPr>
            <a:xfrm>
              <a:off x="287700" y="1093800"/>
              <a:ext cx="3943670" cy="2308324"/>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CARATTERISTICHE DEL PAZIENTE</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Esame obiettivo poco sensibile</a:t>
              </a:r>
            </a:p>
            <a:p>
              <a:pPr marL="285750" indent="-285750">
                <a:buFontTx/>
                <a:buChar char="-"/>
              </a:pPr>
              <a:r>
                <a:rPr lang="it-IT" sz="1600" b="1" dirty="0">
                  <a:solidFill>
                    <a:schemeClr val="bg2">
                      <a:lumMod val="25000"/>
                    </a:schemeClr>
                  </a:solidFill>
                </a:rPr>
                <a:t>Fisiologia al limite della riserva funzionale (tachipnea, tachicardia, ipercapnia…)</a:t>
              </a:r>
            </a:p>
            <a:p>
              <a:pPr marL="285750" indent="-285750">
                <a:buFontTx/>
                <a:buChar char="-"/>
              </a:pPr>
              <a:r>
                <a:rPr lang="it-IT" sz="1600" b="1" dirty="0">
                  <a:solidFill>
                    <a:schemeClr val="bg2">
                      <a:lumMod val="25000"/>
                    </a:schemeClr>
                  </a:solidFill>
                </a:rPr>
                <a:t>Difficoltà legate al postoperatorio ma non identificabili come «complicanze»</a:t>
              </a:r>
            </a:p>
          </p:txBody>
        </p:sp>
        <p:sp>
          <p:nvSpPr>
            <p:cNvPr id="14" name="Rettangolo 13">
              <a:extLst>
                <a:ext uri="{FF2B5EF4-FFF2-40B4-BE49-F238E27FC236}">
                  <a16:creationId xmlns:a16="http://schemas.microsoft.com/office/drawing/2014/main" id="{C14E74CA-D2EC-F119-AE6A-156C267CB273}"/>
                </a:ext>
              </a:extLst>
            </p:cNvPr>
            <p:cNvSpPr/>
            <p:nvPr/>
          </p:nvSpPr>
          <p:spPr>
            <a:xfrm>
              <a:off x="3803693" y="1193433"/>
              <a:ext cx="290242" cy="30109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uppo 11">
            <a:extLst>
              <a:ext uri="{FF2B5EF4-FFF2-40B4-BE49-F238E27FC236}">
                <a16:creationId xmlns:a16="http://schemas.microsoft.com/office/drawing/2014/main" id="{17711BAC-08C5-9F37-460E-902B09D55298}"/>
              </a:ext>
            </a:extLst>
          </p:cNvPr>
          <p:cNvGrpSpPr/>
          <p:nvPr/>
        </p:nvGrpSpPr>
        <p:grpSpPr>
          <a:xfrm>
            <a:off x="4364113" y="1089487"/>
            <a:ext cx="3658133" cy="2062103"/>
            <a:chOff x="4364113" y="1089487"/>
            <a:chExt cx="3658133" cy="2062103"/>
          </a:xfrm>
        </p:grpSpPr>
        <p:sp>
          <p:nvSpPr>
            <p:cNvPr id="11" name="CasellaDiTesto 10">
              <a:extLst>
                <a:ext uri="{FF2B5EF4-FFF2-40B4-BE49-F238E27FC236}">
                  <a16:creationId xmlns:a16="http://schemas.microsoft.com/office/drawing/2014/main" id="{B202D53C-6034-0F24-C745-B2168A3B22DC}"/>
                </a:ext>
              </a:extLst>
            </p:cNvPr>
            <p:cNvSpPr txBox="1"/>
            <p:nvPr/>
          </p:nvSpPr>
          <p:spPr>
            <a:xfrm>
              <a:off x="4364113" y="1089487"/>
              <a:ext cx="3658133" cy="2062103"/>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COMPLICANZE SPECIFICHE</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Leakage e sede</a:t>
              </a:r>
            </a:p>
            <a:p>
              <a:pPr marL="285750" indent="-285750">
                <a:buFontTx/>
                <a:buChar char="-"/>
              </a:pPr>
              <a:r>
                <a:rPr lang="it-IT" sz="1600" b="1" dirty="0">
                  <a:solidFill>
                    <a:schemeClr val="bg2">
                      <a:lumMod val="25000"/>
                    </a:schemeClr>
                  </a:solidFill>
                </a:rPr>
                <a:t>Sanguinamento e sede</a:t>
              </a:r>
            </a:p>
            <a:p>
              <a:pPr marL="285750" indent="-285750">
                <a:buFontTx/>
                <a:buChar char="-"/>
              </a:pPr>
              <a:r>
                <a:rPr lang="it-IT" sz="1600" b="1" dirty="0">
                  <a:solidFill>
                    <a:schemeClr val="bg2">
                      <a:lumMod val="25000"/>
                    </a:schemeClr>
                  </a:solidFill>
                </a:rPr>
                <a:t>Occlusione tratto digestivo superiore o inferiore</a:t>
              </a:r>
            </a:p>
            <a:p>
              <a:pPr marL="285750" indent="-285750">
                <a:buFontTx/>
                <a:buChar char="-"/>
              </a:pPr>
              <a:r>
                <a:rPr lang="it-IT" sz="1600" b="1" dirty="0">
                  <a:solidFill>
                    <a:schemeClr val="bg2">
                      <a:lumMod val="25000"/>
                    </a:schemeClr>
                  </a:solidFill>
                </a:rPr>
                <a:t>Infezione del sito chirurgico (SSI) e sede</a:t>
              </a:r>
            </a:p>
          </p:txBody>
        </p:sp>
        <p:sp>
          <p:nvSpPr>
            <p:cNvPr id="17" name="Rettangolo 16">
              <a:extLst>
                <a:ext uri="{FF2B5EF4-FFF2-40B4-BE49-F238E27FC236}">
                  <a16:creationId xmlns:a16="http://schemas.microsoft.com/office/drawing/2014/main" id="{AB33E7F7-AC78-C4AC-A3D5-2465BE063FCD}"/>
                </a:ext>
              </a:extLst>
            </p:cNvPr>
            <p:cNvSpPr/>
            <p:nvPr/>
          </p:nvSpPr>
          <p:spPr>
            <a:xfrm>
              <a:off x="7602242" y="1193433"/>
              <a:ext cx="290242" cy="30109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0" name="Gruppo 19">
            <a:extLst>
              <a:ext uri="{FF2B5EF4-FFF2-40B4-BE49-F238E27FC236}">
                <a16:creationId xmlns:a16="http://schemas.microsoft.com/office/drawing/2014/main" id="{6A0100D8-5673-9D71-2060-53AC771FB62A}"/>
              </a:ext>
            </a:extLst>
          </p:cNvPr>
          <p:cNvGrpSpPr/>
          <p:nvPr/>
        </p:nvGrpSpPr>
        <p:grpSpPr>
          <a:xfrm>
            <a:off x="287700" y="3815050"/>
            <a:ext cx="3943670" cy="1815882"/>
            <a:chOff x="287700" y="3815050"/>
            <a:chExt cx="3943670" cy="1815882"/>
          </a:xfrm>
        </p:grpSpPr>
        <p:sp>
          <p:nvSpPr>
            <p:cNvPr id="7" name="CasellaDiTesto 6">
              <a:extLst>
                <a:ext uri="{FF2B5EF4-FFF2-40B4-BE49-F238E27FC236}">
                  <a16:creationId xmlns:a16="http://schemas.microsoft.com/office/drawing/2014/main" id="{C6F2A59C-A74D-11FF-8BE9-7E0BD3A145A0}"/>
                </a:ext>
              </a:extLst>
            </p:cNvPr>
            <p:cNvSpPr txBox="1"/>
            <p:nvPr/>
          </p:nvSpPr>
          <p:spPr>
            <a:xfrm>
              <a:off x="287700" y="3815050"/>
              <a:ext cx="3943670" cy="1815882"/>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ANATOMIA</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Sede delle suture</a:t>
              </a:r>
            </a:p>
            <a:p>
              <a:pPr marL="285750" indent="-285750">
                <a:buFontTx/>
                <a:buChar char="-"/>
              </a:pPr>
              <a:r>
                <a:rPr lang="it-IT" sz="1600" b="1" dirty="0">
                  <a:solidFill>
                    <a:schemeClr val="bg2">
                      <a:lumMod val="25000"/>
                    </a:schemeClr>
                  </a:solidFill>
                </a:rPr>
                <a:t>Volume gastrico ridotto</a:t>
              </a:r>
            </a:p>
            <a:p>
              <a:pPr marL="285750" indent="-285750">
                <a:buFontTx/>
                <a:buChar char="-"/>
              </a:pPr>
              <a:r>
                <a:rPr lang="it-IT" sz="1600" b="1" dirty="0">
                  <a:solidFill>
                    <a:schemeClr val="bg2">
                      <a:lumMod val="25000"/>
                    </a:schemeClr>
                  </a:solidFill>
                </a:rPr>
                <a:t>Tratti </a:t>
              </a:r>
              <a:r>
                <a:rPr lang="it-IT" sz="1600" b="1" dirty="0" err="1">
                  <a:solidFill>
                    <a:schemeClr val="bg2">
                      <a:lumMod val="25000"/>
                    </a:schemeClr>
                  </a:solidFill>
                </a:rPr>
                <a:t>defunzionalizzati</a:t>
              </a:r>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Caratteristiche peculiari di transito dell’intervento eseguito</a:t>
              </a:r>
            </a:p>
          </p:txBody>
        </p:sp>
        <p:sp>
          <p:nvSpPr>
            <p:cNvPr id="18" name="Rettangolo 17">
              <a:extLst>
                <a:ext uri="{FF2B5EF4-FFF2-40B4-BE49-F238E27FC236}">
                  <a16:creationId xmlns:a16="http://schemas.microsoft.com/office/drawing/2014/main" id="{6F84CC16-22C6-8CD0-0C7A-F6F33CAE3E5E}"/>
                </a:ext>
              </a:extLst>
            </p:cNvPr>
            <p:cNvSpPr/>
            <p:nvPr/>
          </p:nvSpPr>
          <p:spPr>
            <a:xfrm>
              <a:off x="3803693" y="3917531"/>
              <a:ext cx="290242" cy="30109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5" name="Gruppo 14">
            <a:extLst>
              <a:ext uri="{FF2B5EF4-FFF2-40B4-BE49-F238E27FC236}">
                <a16:creationId xmlns:a16="http://schemas.microsoft.com/office/drawing/2014/main" id="{76D6714B-2A3E-DC1A-AAD7-7B249126341F}"/>
              </a:ext>
            </a:extLst>
          </p:cNvPr>
          <p:cNvGrpSpPr/>
          <p:nvPr/>
        </p:nvGrpSpPr>
        <p:grpSpPr>
          <a:xfrm>
            <a:off x="8154989" y="1095918"/>
            <a:ext cx="3658133" cy="2554545"/>
            <a:chOff x="8154989" y="1095918"/>
            <a:chExt cx="3658133" cy="2554545"/>
          </a:xfrm>
        </p:grpSpPr>
        <p:sp>
          <p:nvSpPr>
            <p:cNvPr id="9" name="CasellaDiTesto 8">
              <a:extLst>
                <a:ext uri="{FF2B5EF4-FFF2-40B4-BE49-F238E27FC236}">
                  <a16:creationId xmlns:a16="http://schemas.microsoft.com/office/drawing/2014/main" id="{FA0A4C6D-36E3-7247-93C1-3897BF110AD5}"/>
                </a:ext>
              </a:extLst>
            </p:cNvPr>
            <p:cNvSpPr txBox="1"/>
            <p:nvPr/>
          </p:nvSpPr>
          <p:spPr>
            <a:xfrm>
              <a:off x="8154989" y="1095918"/>
              <a:ext cx="3658133" cy="2554545"/>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IMAGING</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Diagnostica di primo livello scarsamente performante</a:t>
              </a:r>
            </a:p>
            <a:p>
              <a:pPr marL="285750" indent="-285750">
                <a:buFontTx/>
                <a:buChar char="-"/>
              </a:pPr>
              <a:r>
                <a:rPr lang="it-IT" sz="1600" b="1" dirty="0">
                  <a:solidFill>
                    <a:schemeClr val="bg2">
                      <a:lumMod val="25000"/>
                    </a:schemeClr>
                  </a:solidFill>
                </a:rPr>
                <a:t>SHIFT del LIVELLO DIAGNOSTICO</a:t>
              </a:r>
            </a:p>
            <a:p>
              <a:pPr marL="285750" indent="-285750">
                <a:buFontTx/>
                <a:buChar char="-"/>
              </a:pPr>
              <a:r>
                <a:rPr lang="it-IT" sz="1600" b="1" dirty="0">
                  <a:solidFill>
                    <a:schemeClr val="bg2">
                      <a:lumMod val="25000"/>
                    </a:schemeClr>
                  </a:solidFill>
                </a:rPr>
                <a:t>TC </a:t>
              </a:r>
              <a:r>
                <a:rPr lang="it-IT" sz="1600" b="1" dirty="0" err="1">
                  <a:solidFill>
                    <a:schemeClr val="bg2">
                      <a:lumMod val="25000"/>
                    </a:schemeClr>
                  </a:solidFill>
                </a:rPr>
                <a:t>cmc</a:t>
              </a:r>
              <a:r>
                <a:rPr lang="it-IT" sz="1600" b="1" dirty="0">
                  <a:solidFill>
                    <a:schemeClr val="bg2">
                      <a:lumMod val="25000"/>
                    </a:schemeClr>
                  </a:solidFill>
                </a:rPr>
                <a:t> esame di scelta </a:t>
              </a:r>
            </a:p>
            <a:p>
              <a:pPr marL="742950" lvl="1" indent="-285750">
                <a:buFontTx/>
                <a:buChar char="-"/>
              </a:pPr>
              <a:r>
                <a:rPr lang="it-IT" sz="1600" b="1" dirty="0">
                  <a:solidFill>
                    <a:schemeClr val="bg2">
                      <a:lumMod val="25000"/>
                    </a:schemeClr>
                  </a:solidFill>
                </a:rPr>
                <a:t>PESO DEL PAZIENTE</a:t>
              </a:r>
            </a:p>
            <a:p>
              <a:pPr marL="285750" indent="-285750">
                <a:buFontTx/>
                <a:buChar char="-"/>
              </a:pPr>
              <a:r>
                <a:rPr lang="it-IT" sz="1600" b="1" dirty="0">
                  <a:solidFill>
                    <a:schemeClr val="bg2">
                      <a:lumMod val="25000"/>
                    </a:schemeClr>
                  </a:solidFill>
                </a:rPr>
                <a:t>Laparoscopia diagnostica come esame di secondo livello</a:t>
              </a:r>
            </a:p>
            <a:p>
              <a:pPr marL="285750" indent="-285750">
                <a:buFontTx/>
                <a:buChar char="-"/>
              </a:pPr>
              <a:endParaRPr lang="it-IT" sz="1600" b="1" dirty="0">
                <a:solidFill>
                  <a:schemeClr val="bg2">
                    <a:lumMod val="25000"/>
                  </a:schemeClr>
                </a:solidFill>
              </a:endParaRPr>
            </a:p>
          </p:txBody>
        </p:sp>
        <p:sp>
          <p:nvSpPr>
            <p:cNvPr id="19" name="Rettangolo 18">
              <a:extLst>
                <a:ext uri="{FF2B5EF4-FFF2-40B4-BE49-F238E27FC236}">
                  <a16:creationId xmlns:a16="http://schemas.microsoft.com/office/drawing/2014/main" id="{4CCD0E61-3E0B-3E84-FC13-5DE2B321CF9D}"/>
                </a:ext>
              </a:extLst>
            </p:cNvPr>
            <p:cNvSpPr/>
            <p:nvPr/>
          </p:nvSpPr>
          <p:spPr>
            <a:xfrm>
              <a:off x="11419571" y="1184964"/>
              <a:ext cx="290241" cy="30109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uppo 20">
            <a:extLst>
              <a:ext uri="{FF2B5EF4-FFF2-40B4-BE49-F238E27FC236}">
                <a16:creationId xmlns:a16="http://schemas.microsoft.com/office/drawing/2014/main" id="{423F441B-8EE8-DDBE-FC33-0F2DB3873ACC}"/>
              </a:ext>
            </a:extLst>
          </p:cNvPr>
          <p:cNvGrpSpPr/>
          <p:nvPr/>
        </p:nvGrpSpPr>
        <p:grpSpPr>
          <a:xfrm>
            <a:off x="4364113" y="3402124"/>
            <a:ext cx="3658133" cy="2308324"/>
            <a:chOff x="4364113" y="3402124"/>
            <a:chExt cx="3658133" cy="2308324"/>
          </a:xfrm>
        </p:grpSpPr>
        <p:sp>
          <p:nvSpPr>
            <p:cNvPr id="5" name="CasellaDiTesto 4">
              <a:extLst>
                <a:ext uri="{FF2B5EF4-FFF2-40B4-BE49-F238E27FC236}">
                  <a16:creationId xmlns:a16="http://schemas.microsoft.com/office/drawing/2014/main" id="{3D578CE9-CC62-55F6-9283-C60D9413B713}"/>
                </a:ext>
              </a:extLst>
            </p:cNvPr>
            <p:cNvSpPr txBox="1"/>
            <p:nvPr/>
          </p:nvSpPr>
          <p:spPr>
            <a:xfrm>
              <a:off x="4364113" y="3402124"/>
              <a:ext cx="3658133" cy="2308324"/>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FISIOPATOLOGIA e CONSIDERAZIONI TERAPEUTICHE</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SIRS </a:t>
              </a:r>
              <a:r>
                <a:rPr lang="it-IT" sz="1600" b="1" dirty="0">
                  <a:solidFill>
                    <a:schemeClr val="bg2">
                      <a:lumMod val="25000"/>
                    </a:schemeClr>
                  </a:solidFill>
                  <a:sym typeface="Wingdings" panose="05000000000000000000" pitchFamily="2" charset="2"/>
                </a:rPr>
                <a:t> coinvolgimento respiratorio precoce,</a:t>
              </a:r>
              <a:r>
                <a:rPr lang="it-IT" sz="1600" b="1" dirty="0">
                  <a:solidFill>
                    <a:schemeClr val="bg2">
                      <a:lumMod val="25000"/>
                    </a:schemeClr>
                  </a:solidFill>
                </a:rPr>
                <a:t> evoluzione rapida in ARDS/MOF</a:t>
              </a:r>
            </a:p>
            <a:p>
              <a:pPr marL="285750" indent="-285750">
                <a:buFontTx/>
                <a:buChar char="-"/>
              </a:pPr>
              <a:r>
                <a:rPr lang="it-IT" sz="1600" b="1" dirty="0">
                  <a:solidFill>
                    <a:schemeClr val="bg2">
                      <a:lumMod val="25000"/>
                    </a:schemeClr>
                  </a:solidFill>
                </a:rPr>
                <a:t>Dosaggio terapia (es. antibiotici)</a:t>
              </a:r>
            </a:p>
            <a:p>
              <a:pPr marL="285750" indent="-285750">
                <a:buFontTx/>
                <a:buChar char="-"/>
              </a:pPr>
              <a:r>
                <a:rPr lang="it-IT" sz="1600" b="1" dirty="0">
                  <a:solidFill>
                    <a:schemeClr val="bg2">
                      <a:lumMod val="25000"/>
                    </a:schemeClr>
                  </a:solidFill>
                </a:rPr>
                <a:t>Setting DIAGNOSTICO e CHIRURGICO</a:t>
              </a:r>
            </a:p>
          </p:txBody>
        </p:sp>
        <p:sp>
          <p:nvSpPr>
            <p:cNvPr id="8" name="Rettangolo 7">
              <a:extLst>
                <a:ext uri="{FF2B5EF4-FFF2-40B4-BE49-F238E27FC236}">
                  <a16:creationId xmlns:a16="http://schemas.microsoft.com/office/drawing/2014/main" id="{34E5BBF5-2677-2372-CFA1-B2C627238E63}"/>
                </a:ext>
              </a:extLst>
            </p:cNvPr>
            <p:cNvSpPr/>
            <p:nvPr/>
          </p:nvSpPr>
          <p:spPr>
            <a:xfrm>
              <a:off x="7653256" y="3499918"/>
              <a:ext cx="290241" cy="301090"/>
            </a:xfrm>
            <a:prstGeom prst="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64134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4745-33CA-2EBB-C50F-4FC02F923E7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B5F7CDE0-AC37-6D85-675D-51FBF54D1C2E}"/>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5019A52A-7F60-A9AA-3518-B994E5DA9F79}"/>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6</a:t>
            </a:fld>
            <a:endParaRPr lang="en-US" sz="1800" dirty="0"/>
          </a:p>
        </p:txBody>
      </p:sp>
      <p:sp>
        <p:nvSpPr>
          <p:cNvPr id="6" name="CasellaDiTesto 5">
            <a:extLst>
              <a:ext uri="{FF2B5EF4-FFF2-40B4-BE49-F238E27FC236}">
                <a16:creationId xmlns:a16="http://schemas.microsoft.com/office/drawing/2014/main" id="{0EF6AE84-64DA-769F-0715-69B77F534C48}"/>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IDENTIFICARE LO SCENARIO</a:t>
            </a:r>
          </a:p>
        </p:txBody>
      </p:sp>
      <p:sp>
        <p:nvSpPr>
          <p:cNvPr id="16" name="CasellaDiTesto 15">
            <a:extLst>
              <a:ext uri="{FF2B5EF4-FFF2-40B4-BE49-F238E27FC236}">
                <a16:creationId xmlns:a16="http://schemas.microsoft.com/office/drawing/2014/main" id="{70E8D13B-76C8-B04F-D975-B9E5C31C75B8}"/>
              </a:ext>
            </a:extLst>
          </p:cNvPr>
          <p:cNvSpPr txBox="1"/>
          <p:nvPr/>
        </p:nvSpPr>
        <p:spPr>
          <a:xfrm>
            <a:off x="8154989" y="4253127"/>
            <a:ext cx="3658133" cy="1938992"/>
          </a:xfrm>
          <a:prstGeom prst="rect">
            <a:avLst/>
          </a:prstGeom>
          <a:solidFill>
            <a:schemeClr val="accent4">
              <a:lumMod val="40000"/>
              <a:lumOff val="60000"/>
            </a:schemeClr>
          </a:solidFill>
          <a:ln>
            <a:solidFill>
              <a:schemeClr val="accent1"/>
            </a:solidFill>
          </a:ln>
        </p:spPr>
        <p:txBody>
          <a:bodyPr wrap="square" rtlCol="0">
            <a:spAutoFit/>
          </a:bodyPr>
          <a:lstStyle/>
          <a:p>
            <a:pPr algn="ctr"/>
            <a:r>
              <a:rPr lang="it-IT" sz="2000" dirty="0">
                <a:solidFill>
                  <a:schemeClr val="bg2">
                    <a:lumMod val="25000"/>
                  </a:schemeClr>
                </a:solidFill>
              </a:rPr>
              <a:t>HR &gt; 110/min</a:t>
            </a:r>
          </a:p>
          <a:p>
            <a:pPr algn="ctr"/>
            <a:r>
              <a:rPr lang="it-IT" sz="2000" dirty="0" err="1">
                <a:solidFill>
                  <a:schemeClr val="bg2">
                    <a:lumMod val="25000"/>
                  </a:schemeClr>
                </a:solidFill>
              </a:rPr>
              <a:t>Temp</a:t>
            </a:r>
            <a:r>
              <a:rPr lang="it-IT" sz="2000" dirty="0">
                <a:solidFill>
                  <a:schemeClr val="bg2">
                    <a:lumMod val="25000"/>
                  </a:schemeClr>
                </a:solidFill>
              </a:rPr>
              <a:t> &gt; 38°C</a:t>
            </a:r>
          </a:p>
          <a:p>
            <a:pPr algn="ctr"/>
            <a:r>
              <a:rPr lang="it-IT" sz="2000" dirty="0">
                <a:solidFill>
                  <a:schemeClr val="bg2">
                    <a:lumMod val="25000"/>
                  </a:schemeClr>
                </a:solidFill>
              </a:rPr>
              <a:t>IPOTENSIONE</a:t>
            </a:r>
          </a:p>
          <a:p>
            <a:pPr algn="ctr"/>
            <a:r>
              <a:rPr lang="it-IT" sz="2000" dirty="0">
                <a:solidFill>
                  <a:schemeClr val="bg2">
                    <a:lumMod val="25000"/>
                  </a:schemeClr>
                </a:solidFill>
              </a:rPr>
              <a:t>TACHIPNEA e IPOSSIEMIA</a:t>
            </a:r>
          </a:p>
          <a:p>
            <a:pPr algn="ctr"/>
            <a:r>
              <a:rPr lang="it-IT" sz="2000" dirty="0">
                <a:solidFill>
                  <a:schemeClr val="bg2">
                    <a:lumMod val="25000"/>
                  </a:schemeClr>
                </a:solidFill>
              </a:rPr>
              <a:t>EMATEMESI e MELENA</a:t>
            </a:r>
          </a:p>
          <a:p>
            <a:pPr algn="ctr"/>
            <a:r>
              <a:rPr lang="it-IT" sz="2000" dirty="0">
                <a:solidFill>
                  <a:schemeClr val="bg2">
                    <a:lumMod val="25000"/>
                  </a:schemeClr>
                </a:solidFill>
              </a:rPr>
              <a:t>VOMITO PERSISTENTE </a:t>
            </a:r>
          </a:p>
        </p:txBody>
      </p:sp>
      <p:sp>
        <p:nvSpPr>
          <p:cNvPr id="13" name="CasellaDiTesto 12">
            <a:extLst>
              <a:ext uri="{FF2B5EF4-FFF2-40B4-BE49-F238E27FC236}">
                <a16:creationId xmlns:a16="http://schemas.microsoft.com/office/drawing/2014/main" id="{B377C3ED-947B-8574-D93F-C059028C4AF1}"/>
              </a:ext>
            </a:extLst>
          </p:cNvPr>
          <p:cNvSpPr txBox="1"/>
          <p:nvPr/>
        </p:nvSpPr>
        <p:spPr>
          <a:xfrm>
            <a:off x="9190423" y="3752453"/>
            <a:ext cx="1667357" cy="400110"/>
          </a:xfrm>
          <a:prstGeom prst="rect">
            <a:avLst/>
          </a:prstGeom>
          <a:noFill/>
        </p:spPr>
        <p:txBody>
          <a:bodyPr wrap="square">
            <a:spAutoFit/>
          </a:bodyPr>
          <a:lstStyle/>
          <a:p>
            <a:r>
              <a:rPr lang="it-IT" sz="2000" b="1" dirty="0">
                <a:solidFill>
                  <a:schemeClr val="accent4">
                    <a:lumMod val="75000"/>
                  </a:schemeClr>
                </a:solidFill>
              </a:rPr>
              <a:t>RED FLAGS</a:t>
            </a:r>
            <a:endParaRPr lang="it-IT" sz="2000" dirty="0"/>
          </a:p>
        </p:txBody>
      </p:sp>
      <p:grpSp>
        <p:nvGrpSpPr>
          <p:cNvPr id="5" name="Gruppo 4">
            <a:extLst>
              <a:ext uri="{FF2B5EF4-FFF2-40B4-BE49-F238E27FC236}">
                <a16:creationId xmlns:a16="http://schemas.microsoft.com/office/drawing/2014/main" id="{F2EF1AA6-D3EC-FF47-DBA9-ADC550A43783}"/>
              </a:ext>
            </a:extLst>
          </p:cNvPr>
          <p:cNvGrpSpPr/>
          <p:nvPr/>
        </p:nvGrpSpPr>
        <p:grpSpPr>
          <a:xfrm>
            <a:off x="287700" y="1093800"/>
            <a:ext cx="3943670" cy="2616101"/>
            <a:chOff x="287700" y="1093800"/>
            <a:chExt cx="3943670" cy="2616101"/>
          </a:xfrm>
        </p:grpSpPr>
        <p:sp>
          <p:nvSpPr>
            <p:cNvPr id="4" name="CasellaDiTesto 3">
              <a:extLst>
                <a:ext uri="{FF2B5EF4-FFF2-40B4-BE49-F238E27FC236}">
                  <a16:creationId xmlns:a16="http://schemas.microsoft.com/office/drawing/2014/main" id="{ED1DD0C8-86A6-7C81-74AB-2903EB25634A}"/>
                </a:ext>
              </a:extLst>
            </p:cNvPr>
            <p:cNvSpPr txBox="1"/>
            <p:nvPr/>
          </p:nvSpPr>
          <p:spPr>
            <a:xfrm>
              <a:off x="287700" y="1093800"/>
              <a:ext cx="3943670" cy="2616101"/>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SIRS</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Fistola o deiscenza di sutura o anastomosi</a:t>
              </a:r>
            </a:p>
            <a:p>
              <a:pPr marL="285750" indent="-285750">
                <a:buFontTx/>
                <a:buChar char="-"/>
              </a:pPr>
              <a:r>
                <a:rPr lang="it-IT" sz="1600" b="1" dirty="0">
                  <a:solidFill>
                    <a:schemeClr val="bg2">
                      <a:lumMod val="25000"/>
                    </a:schemeClr>
                  </a:solidFill>
                </a:rPr>
                <a:t>Perforazione viscere cavo, incluse vie biliari extraepatiche</a:t>
              </a:r>
            </a:p>
            <a:p>
              <a:pPr marL="285750" indent="-285750">
                <a:buFontTx/>
                <a:buChar char="-"/>
              </a:pPr>
              <a:r>
                <a:rPr lang="it-IT" sz="1600" b="1" dirty="0">
                  <a:solidFill>
                    <a:schemeClr val="bg2">
                      <a:lumMod val="25000"/>
                    </a:schemeClr>
                  </a:solidFill>
                </a:rPr>
                <a:t>Raccolta ematica infetta</a:t>
              </a:r>
            </a:p>
            <a:p>
              <a:pPr marL="285750" indent="-285750">
                <a:buFontTx/>
                <a:buChar char="-"/>
              </a:pPr>
              <a:r>
                <a:rPr lang="it-IT" sz="1600" b="1" dirty="0">
                  <a:solidFill>
                    <a:schemeClr val="bg2">
                      <a:lumMod val="25000"/>
                    </a:schemeClr>
                  </a:solidFill>
                </a:rPr>
                <a:t>Raccolta biliare</a:t>
              </a:r>
            </a:p>
            <a:p>
              <a:pPr marL="285750" indent="-285750">
                <a:buFontTx/>
                <a:buChar char="-"/>
              </a:pPr>
              <a:r>
                <a:rPr lang="it-IT" sz="1600" b="1" dirty="0">
                  <a:solidFill>
                    <a:schemeClr val="bg2">
                      <a:lumMod val="25000"/>
                    </a:schemeClr>
                  </a:solidFill>
                </a:rPr>
                <a:t>Batteriemia di origine non addominale</a:t>
              </a:r>
            </a:p>
          </p:txBody>
        </p:sp>
        <p:sp>
          <p:nvSpPr>
            <p:cNvPr id="14" name="Rettangolo 13">
              <a:extLst>
                <a:ext uri="{FF2B5EF4-FFF2-40B4-BE49-F238E27FC236}">
                  <a16:creationId xmlns:a16="http://schemas.microsoft.com/office/drawing/2014/main" id="{B7E47060-E895-E482-73F7-E896F0FC0718}"/>
                </a:ext>
              </a:extLst>
            </p:cNvPr>
            <p:cNvSpPr/>
            <p:nvPr/>
          </p:nvSpPr>
          <p:spPr>
            <a:xfrm>
              <a:off x="3803693" y="1193433"/>
              <a:ext cx="290242" cy="301090"/>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a:extLst>
              <a:ext uri="{FF2B5EF4-FFF2-40B4-BE49-F238E27FC236}">
                <a16:creationId xmlns:a16="http://schemas.microsoft.com/office/drawing/2014/main" id="{80F4A177-8DBA-EB8D-320A-89A7EA38565D}"/>
              </a:ext>
            </a:extLst>
          </p:cNvPr>
          <p:cNvGrpSpPr/>
          <p:nvPr/>
        </p:nvGrpSpPr>
        <p:grpSpPr>
          <a:xfrm>
            <a:off x="4364113" y="1089487"/>
            <a:ext cx="3658133" cy="3785652"/>
            <a:chOff x="4364113" y="1089487"/>
            <a:chExt cx="3658133" cy="3785652"/>
          </a:xfrm>
        </p:grpSpPr>
        <p:sp>
          <p:nvSpPr>
            <p:cNvPr id="11" name="CasellaDiTesto 10">
              <a:extLst>
                <a:ext uri="{FF2B5EF4-FFF2-40B4-BE49-F238E27FC236}">
                  <a16:creationId xmlns:a16="http://schemas.microsoft.com/office/drawing/2014/main" id="{EF583F7A-7F56-F27D-3B98-076F0A279616}"/>
                </a:ext>
              </a:extLst>
            </p:cNvPr>
            <p:cNvSpPr txBox="1"/>
            <p:nvPr/>
          </p:nvSpPr>
          <p:spPr>
            <a:xfrm>
              <a:off x="4364113" y="1089487"/>
              <a:ext cx="3658133" cy="3785652"/>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SANGUINAMENTO</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Intraperitoneale</a:t>
              </a:r>
            </a:p>
            <a:p>
              <a:pPr marL="742950" lvl="1" indent="-285750">
                <a:buFontTx/>
                <a:buChar char="-"/>
              </a:pPr>
              <a:r>
                <a:rPr lang="it-IT" sz="1600" b="1" dirty="0">
                  <a:solidFill>
                    <a:schemeClr val="bg2">
                      <a:lumMod val="25000"/>
                    </a:schemeClr>
                  </a:solidFill>
                </a:rPr>
                <a:t>Linea di sutura meccanica o manuale</a:t>
              </a:r>
            </a:p>
            <a:p>
              <a:pPr marL="742950" lvl="1" indent="-285750">
                <a:buFontTx/>
                <a:buChar char="-"/>
              </a:pPr>
              <a:r>
                <a:rPr lang="it-IT" sz="1600" b="1" dirty="0">
                  <a:solidFill>
                    <a:schemeClr val="bg2">
                      <a:lumMod val="25000"/>
                    </a:schemeClr>
                  </a:solidFill>
                </a:rPr>
                <a:t>Area di </a:t>
              </a:r>
              <a:r>
                <a:rPr lang="it-IT" sz="1600" b="1" dirty="0" err="1">
                  <a:solidFill>
                    <a:schemeClr val="bg2">
                      <a:lumMod val="25000"/>
                    </a:schemeClr>
                  </a:solidFill>
                </a:rPr>
                <a:t>cruentazione</a:t>
              </a:r>
              <a:r>
                <a:rPr lang="it-IT" sz="1600" b="1" dirty="0">
                  <a:solidFill>
                    <a:schemeClr val="bg2">
                      <a:lumMod val="25000"/>
                    </a:schemeClr>
                  </a:solidFill>
                </a:rPr>
                <a:t> chirurgica</a:t>
              </a:r>
            </a:p>
            <a:p>
              <a:pPr marL="742950" lvl="1" indent="-285750">
                <a:buFontTx/>
                <a:buChar char="-"/>
              </a:pPr>
              <a:r>
                <a:rPr lang="it-IT" sz="1600" b="1" dirty="0">
                  <a:solidFill>
                    <a:schemeClr val="bg2">
                      <a:lumMod val="25000"/>
                    </a:schemeClr>
                  </a:solidFill>
                </a:rPr>
                <a:t>Parenchima</a:t>
              </a:r>
            </a:p>
            <a:p>
              <a:pPr marL="285750" indent="-285750">
                <a:buFontTx/>
                <a:buChar char="-"/>
              </a:pPr>
              <a:r>
                <a:rPr lang="it-IT" sz="1600" b="1" dirty="0">
                  <a:solidFill>
                    <a:schemeClr val="bg2">
                      <a:lumMod val="25000"/>
                    </a:schemeClr>
                  </a:solidFill>
                </a:rPr>
                <a:t>Endoluminale</a:t>
              </a:r>
            </a:p>
            <a:p>
              <a:pPr marL="742950" lvl="1" indent="-285750">
                <a:buFontTx/>
                <a:buChar char="-"/>
              </a:pPr>
              <a:r>
                <a:rPr lang="it-IT" sz="1600" b="1" dirty="0">
                  <a:solidFill>
                    <a:schemeClr val="bg2">
                      <a:lumMod val="25000"/>
                    </a:schemeClr>
                  </a:solidFill>
                </a:rPr>
                <a:t>Linea di sutura meccanica o manuale</a:t>
              </a:r>
            </a:p>
            <a:p>
              <a:pPr marL="742950" lvl="1" indent="-285750">
                <a:buFontTx/>
                <a:buChar char="-"/>
              </a:pPr>
              <a:r>
                <a:rPr lang="it-IT" sz="1600" b="1" dirty="0">
                  <a:solidFill>
                    <a:schemeClr val="bg2">
                      <a:lumMod val="25000"/>
                    </a:schemeClr>
                  </a:solidFill>
                </a:rPr>
                <a:t>Lesione ulcerativa preesistente</a:t>
              </a:r>
            </a:p>
            <a:p>
              <a:pPr marL="742950" lvl="1" indent="-285750">
                <a:buFontTx/>
                <a:buChar char="-"/>
              </a:pPr>
              <a:r>
                <a:rPr lang="it-IT" sz="1600" b="1" dirty="0">
                  <a:solidFill>
                    <a:schemeClr val="bg2">
                      <a:lumMod val="25000"/>
                    </a:schemeClr>
                  </a:solidFill>
                </a:rPr>
                <a:t>Ulcera de novo </a:t>
              </a:r>
            </a:p>
            <a:p>
              <a:pPr marL="742950" lvl="1" indent="-285750">
                <a:buFontTx/>
                <a:buChar char="-"/>
              </a:pPr>
              <a:r>
                <a:rPr lang="it-IT" sz="1600" b="1" dirty="0">
                  <a:solidFill>
                    <a:schemeClr val="bg2">
                      <a:lumMod val="25000"/>
                    </a:schemeClr>
                  </a:solidFill>
                </a:rPr>
                <a:t>Lesione meccanica da sonda</a:t>
              </a:r>
            </a:p>
          </p:txBody>
        </p:sp>
        <p:sp>
          <p:nvSpPr>
            <p:cNvPr id="17" name="Rettangolo 16">
              <a:extLst>
                <a:ext uri="{FF2B5EF4-FFF2-40B4-BE49-F238E27FC236}">
                  <a16:creationId xmlns:a16="http://schemas.microsoft.com/office/drawing/2014/main" id="{6D360511-5C48-C3CE-F78E-F9C2FC91DEAB}"/>
                </a:ext>
              </a:extLst>
            </p:cNvPr>
            <p:cNvSpPr/>
            <p:nvPr/>
          </p:nvSpPr>
          <p:spPr>
            <a:xfrm>
              <a:off x="7602242" y="1193433"/>
              <a:ext cx="290242" cy="30109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8" name="Gruppo 7">
            <a:extLst>
              <a:ext uri="{FF2B5EF4-FFF2-40B4-BE49-F238E27FC236}">
                <a16:creationId xmlns:a16="http://schemas.microsoft.com/office/drawing/2014/main" id="{763F392F-DD55-D9BD-D712-BFB7EF3FF093}"/>
              </a:ext>
            </a:extLst>
          </p:cNvPr>
          <p:cNvGrpSpPr/>
          <p:nvPr/>
        </p:nvGrpSpPr>
        <p:grpSpPr>
          <a:xfrm>
            <a:off x="287700" y="3815050"/>
            <a:ext cx="3943670" cy="2369880"/>
            <a:chOff x="287700" y="3815050"/>
            <a:chExt cx="3943670" cy="2369880"/>
          </a:xfrm>
        </p:grpSpPr>
        <p:sp>
          <p:nvSpPr>
            <p:cNvPr id="7" name="CasellaDiTesto 6">
              <a:extLst>
                <a:ext uri="{FF2B5EF4-FFF2-40B4-BE49-F238E27FC236}">
                  <a16:creationId xmlns:a16="http://schemas.microsoft.com/office/drawing/2014/main" id="{B638670E-B118-38F8-CDDD-E898E770B01A}"/>
                </a:ext>
              </a:extLst>
            </p:cNvPr>
            <p:cNvSpPr txBox="1"/>
            <p:nvPr/>
          </p:nvSpPr>
          <p:spPr>
            <a:xfrm>
              <a:off x="287700" y="3815050"/>
              <a:ext cx="3943670" cy="2369880"/>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ALTERAZIONI DI TRANSITO</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Stenosi o torsione di tubulo gastrico</a:t>
              </a:r>
            </a:p>
            <a:p>
              <a:pPr marL="285750" indent="-285750">
                <a:buFontTx/>
                <a:buChar char="-"/>
              </a:pPr>
              <a:r>
                <a:rPr lang="it-IT" sz="1600" b="1" dirty="0">
                  <a:solidFill>
                    <a:schemeClr val="bg2">
                      <a:lumMod val="25000"/>
                    </a:schemeClr>
                  </a:solidFill>
                </a:rPr>
                <a:t>Stenosi di anastomosi del canale alimentare</a:t>
              </a:r>
            </a:p>
            <a:p>
              <a:pPr marL="285750" indent="-285750">
                <a:buFontTx/>
                <a:buChar char="-"/>
              </a:pPr>
              <a:r>
                <a:rPr lang="it-IT" sz="1600" b="1" dirty="0">
                  <a:solidFill>
                    <a:schemeClr val="bg2">
                      <a:lumMod val="25000"/>
                    </a:schemeClr>
                  </a:solidFill>
                </a:rPr>
                <a:t>Stenosi di anastomosi del canale biliare</a:t>
              </a:r>
            </a:p>
            <a:p>
              <a:pPr marL="285750" indent="-285750">
                <a:buFontTx/>
                <a:buChar char="-"/>
              </a:pPr>
              <a:r>
                <a:rPr lang="it-IT" sz="1600" b="1" dirty="0">
                  <a:solidFill>
                    <a:schemeClr val="bg2">
                      <a:lumMod val="25000"/>
                    </a:schemeClr>
                  </a:solidFill>
                </a:rPr>
                <a:t>Ernia interna</a:t>
              </a:r>
            </a:p>
            <a:p>
              <a:pPr marL="285750" indent="-285750">
                <a:buFontTx/>
                <a:buChar char="-"/>
              </a:pPr>
              <a:r>
                <a:rPr lang="it-IT" sz="1600" b="1" dirty="0">
                  <a:solidFill>
                    <a:schemeClr val="bg2">
                      <a:lumMod val="25000"/>
                    </a:schemeClr>
                  </a:solidFill>
                </a:rPr>
                <a:t>Ernia di parete o </a:t>
              </a:r>
              <a:r>
                <a:rPr lang="it-IT" sz="1600" b="1" dirty="0" err="1">
                  <a:solidFill>
                    <a:schemeClr val="bg2">
                      <a:lumMod val="25000"/>
                    </a:schemeClr>
                  </a:solidFill>
                </a:rPr>
                <a:t>incisionale</a:t>
              </a:r>
              <a:endParaRPr lang="it-IT" sz="1600" b="1" dirty="0">
                <a:solidFill>
                  <a:schemeClr val="bg2">
                    <a:lumMod val="25000"/>
                  </a:schemeClr>
                </a:solidFill>
              </a:endParaRPr>
            </a:p>
          </p:txBody>
        </p:sp>
        <p:sp>
          <p:nvSpPr>
            <p:cNvPr id="18" name="Rettangolo 17">
              <a:extLst>
                <a:ext uri="{FF2B5EF4-FFF2-40B4-BE49-F238E27FC236}">
                  <a16:creationId xmlns:a16="http://schemas.microsoft.com/office/drawing/2014/main" id="{B8C12300-36BE-F7C6-E075-C42FB63E47E0}"/>
                </a:ext>
              </a:extLst>
            </p:cNvPr>
            <p:cNvSpPr/>
            <p:nvPr/>
          </p:nvSpPr>
          <p:spPr>
            <a:xfrm>
              <a:off x="3803693" y="3917531"/>
              <a:ext cx="290242" cy="301090"/>
            </a:xfrm>
            <a:prstGeom prst="rect">
              <a:avLst/>
            </a:prstGeom>
            <a:solidFill>
              <a:srgbClr val="2E70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2" name="Gruppo 11">
            <a:extLst>
              <a:ext uri="{FF2B5EF4-FFF2-40B4-BE49-F238E27FC236}">
                <a16:creationId xmlns:a16="http://schemas.microsoft.com/office/drawing/2014/main" id="{640208AF-92F4-F045-7CDB-2AB9D5640156}"/>
              </a:ext>
            </a:extLst>
          </p:cNvPr>
          <p:cNvGrpSpPr/>
          <p:nvPr/>
        </p:nvGrpSpPr>
        <p:grpSpPr>
          <a:xfrm>
            <a:off x="8162738" y="1095918"/>
            <a:ext cx="3658133" cy="1569660"/>
            <a:chOff x="8154989" y="1095918"/>
            <a:chExt cx="3658133" cy="1569660"/>
          </a:xfrm>
        </p:grpSpPr>
        <p:sp>
          <p:nvSpPr>
            <p:cNvPr id="9" name="CasellaDiTesto 8">
              <a:extLst>
                <a:ext uri="{FF2B5EF4-FFF2-40B4-BE49-F238E27FC236}">
                  <a16:creationId xmlns:a16="http://schemas.microsoft.com/office/drawing/2014/main" id="{6CB429F4-3C74-EF1C-3ACB-D82CC0D4B810}"/>
                </a:ext>
              </a:extLst>
            </p:cNvPr>
            <p:cNvSpPr txBox="1"/>
            <p:nvPr/>
          </p:nvSpPr>
          <p:spPr>
            <a:xfrm>
              <a:off x="8154989" y="1095918"/>
              <a:ext cx="3658133" cy="1569660"/>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DOLORE ADDOMINALE</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Tensione di organo cavo</a:t>
              </a:r>
            </a:p>
            <a:p>
              <a:pPr marL="285750" indent="-285750">
                <a:buFontTx/>
                <a:buChar char="-"/>
              </a:pPr>
              <a:r>
                <a:rPr lang="it-IT" sz="1600" b="1" dirty="0">
                  <a:solidFill>
                    <a:schemeClr val="bg2">
                      <a:lumMod val="25000"/>
                    </a:schemeClr>
                  </a:solidFill>
                </a:rPr>
                <a:t>Sofferenza viscerale</a:t>
              </a:r>
            </a:p>
            <a:p>
              <a:pPr marL="285750" indent="-285750">
                <a:buFontTx/>
                <a:buChar char="-"/>
              </a:pPr>
              <a:r>
                <a:rPr lang="it-IT" sz="1600" b="1" dirty="0">
                  <a:solidFill>
                    <a:schemeClr val="bg2">
                      <a:lumMod val="25000"/>
                    </a:schemeClr>
                  </a:solidFill>
                </a:rPr>
                <a:t>Contaminazione peritoneale</a:t>
              </a:r>
            </a:p>
            <a:p>
              <a:pPr marL="285750" indent="-285750">
                <a:buFontTx/>
                <a:buChar char="-"/>
              </a:pPr>
              <a:endParaRPr lang="it-IT" sz="1600" b="1" dirty="0">
                <a:solidFill>
                  <a:schemeClr val="bg2">
                    <a:lumMod val="25000"/>
                  </a:schemeClr>
                </a:solidFill>
              </a:endParaRPr>
            </a:p>
          </p:txBody>
        </p:sp>
        <p:sp>
          <p:nvSpPr>
            <p:cNvPr id="19" name="Rettangolo 18">
              <a:extLst>
                <a:ext uri="{FF2B5EF4-FFF2-40B4-BE49-F238E27FC236}">
                  <a16:creationId xmlns:a16="http://schemas.microsoft.com/office/drawing/2014/main" id="{B6299B69-902F-F061-7D33-EBBEBC9C9903}"/>
                </a:ext>
              </a:extLst>
            </p:cNvPr>
            <p:cNvSpPr/>
            <p:nvPr/>
          </p:nvSpPr>
          <p:spPr>
            <a:xfrm>
              <a:off x="11419571" y="1184964"/>
              <a:ext cx="290241" cy="301090"/>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51277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BBC57-5C19-5169-F0A6-3795A459DB7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9216C7BD-70F1-544E-7BE2-F742E68819AC}"/>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0A54D795-E646-9BD1-F1BE-ECD9E804EF21}"/>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7</a:t>
            </a:fld>
            <a:endParaRPr lang="en-US" sz="1800" dirty="0"/>
          </a:p>
        </p:txBody>
      </p:sp>
      <p:sp>
        <p:nvSpPr>
          <p:cNvPr id="6" name="CasellaDiTesto 5">
            <a:extLst>
              <a:ext uri="{FF2B5EF4-FFF2-40B4-BE49-F238E27FC236}">
                <a16:creationId xmlns:a16="http://schemas.microsoft.com/office/drawing/2014/main" id="{742B0491-FDB7-F355-E09B-E3E164D711AC}"/>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IDENTIFICARE IL TIPO DI INTERVENTO</a:t>
            </a:r>
          </a:p>
        </p:txBody>
      </p:sp>
      <p:sp>
        <p:nvSpPr>
          <p:cNvPr id="16" name="CasellaDiTesto 15">
            <a:extLst>
              <a:ext uri="{FF2B5EF4-FFF2-40B4-BE49-F238E27FC236}">
                <a16:creationId xmlns:a16="http://schemas.microsoft.com/office/drawing/2014/main" id="{D72C4154-C0B2-74F7-B470-E43CE560CBAF}"/>
              </a:ext>
            </a:extLst>
          </p:cNvPr>
          <p:cNvSpPr txBox="1"/>
          <p:nvPr/>
        </p:nvSpPr>
        <p:spPr>
          <a:xfrm>
            <a:off x="8154989" y="4253127"/>
            <a:ext cx="3658133" cy="1938992"/>
          </a:xfrm>
          <a:prstGeom prst="rect">
            <a:avLst/>
          </a:prstGeom>
          <a:solidFill>
            <a:schemeClr val="accent4">
              <a:lumMod val="40000"/>
              <a:lumOff val="60000"/>
            </a:schemeClr>
          </a:solidFill>
          <a:ln>
            <a:solidFill>
              <a:schemeClr val="accent1"/>
            </a:solidFill>
          </a:ln>
        </p:spPr>
        <p:txBody>
          <a:bodyPr wrap="square" rtlCol="0">
            <a:spAutoFit/>
          </a:bodyPr>
          <a:lstStyle/>
          <a:p>
            <a:pPr algn="ctr"/>
            <a:r>
              <a:rPr lang="it-IT" sz="2000" dirty="0">
                <a:solidFill>
                  <a:schemeClr val="bg2">
                    <a:lumMod val="25000"/>
                  </a:schemeClr>
                </a:solidFill>
              </a:rPr>
              <a:t>HR &gt; 110/min</a:t>
            </a:r>
          </a:p>
          <a:p>
            <a:pPr algn="ctr"/>
            <a:r>
              <a:rPr lang="it-IT" sz="2000" dirty="0" err="1">
                <a:solidFill>
                  <a:schemeClr val="bg2">
                    <a:lumMod val="25000"/>
                  </a:schemeClr>
                </a:solidFill>
              </a:rPr>
              <a:t>Temp</a:t>
            </a:r>
            <a:r>
              <a:rPr lang="it-IT" sz="2000" dirty="0">
                <a:solidFill>
                  <a:schemeClr val="bg2">
                    <a:lumMod val="25000"/>
                  </a:schemeClr>
                </a:solidFill>
              </a:rPr>
              <a:t> &gt; 38°C</a:t>
            </a:r>
          </a:p>
          <a:p>
            <a:pPr algn="ctr"/>
            <a:r>
              <a:rPr lang="it-IT" sz="2000" dirty="0">
                <a:solidFill>
                  <a:schemeClr val="bg2">
                    <a:lumMod val="25000"/>
                  </a:schemeClr>
                </a:solidFill>
              </a:rPr>
              <a:t>IPOTENSIONE</a:t>
            </a:r>
          </a:p>
          <a:p>
            <a:pPr algn="ctr"/>
            <a:r>
              <a:rPr lang="it-IT" sz="2000" dirty="0">
                <a:solidFill>
                  <a:schemeClr val="bg2">
                    <a:lumMod val="25000"/>
                  </a:schemeClr>
                </a:solidFill>
              </a:rPr>
              <a:t>TACHIPNEA e IPOSSIEMIA</a:t>
            </a:r>
          </a:p>
          <a:p>
            <a:pPr algn="ctr"/>
            <a:r>
              <a:rPr lang="it-IT" sz="2000" dirty="0">
                <a:solidFill>
                  <a:schemeClr val="bg2">
                    <a:lumMod val="25000"/>
                  </a:schemeClr>
                </a:solidFill>
              </a:rPr>
              <a:t>EMATEMESI e MELENA</a:t>
            </a:r>
          </a:p>
          <a:p>
            <a:pPr algn="ctr"/>
            <a:r>
              <a:rPr lang="it-IT" sz="2000" dirty="0">
                <a:solidFill>
                  <a:schemeClr val="bg2">
                    <a:lumMod val="25000"/>
                  </a:schemeClr>
                </a:solidFill>
              </a:rPr>
              <a:t>VOMITO PERSISTENTE </a:t>
            </a:r>
          </a:p>
        </p:txBody>
      </p:sp>
      <p:sp>
        <p:nvSpPr>
          <p:cNvPr id="13" name="CasellaDiTesto 12">
            <a:extLst>
              <a:ext uri="{FF2B5EF4-FFF2-40B4-BE49-F238E27FC236}">
                <a16:creationId xmlns:a16="http://schemas.microsoft.com/office/drawing/2014/main" id="{A83EAC8A-8C62-01D5-2E00-75AE5D262948}"/>
              </a:ext>
            </a:extLst>
          </p:cNvPr>
          <p:cNvSpPr txBox="1"/>
          <p:nvPr/>
        </p:nvSpPr>
        <p:spPr>
          <a:xfrm>
            <a:off x="9190423" y="3752453"/>
            <a:ext cx="1667357" cy="400110"/>
          </a:xfrm>
          <a:prstGeom prst="rect">
            <a:avLst/>
          </a:prstGeom>
          <a:noFill/>
        </p:spPr>
        <p:txBody>
          <a:bodyPr wrap="square">
            <a:spAutoFit/>
          </a:bodyPr>
          <a:lstStyle/>
          <a:p>
            <a:r>
              <a:rPr lang="it-IT" sz="2000" b="1" dirty="0">
                <a:solidFill>
                  <a:schemeClr val="accent4">
                    <a:lumMod val="75000"/>
                  </a:schemeClr>
                </a:solidFill>
              </a:rPr>
              <a:t>RED FLAGS</a:t>
            </a:r>
            <a:endParaRPr lang="it-IT" sz="2000" dirty="0"/>
          </a:p>
        </p:txBody>
      </p:sp>
      <p:graphicFrame>
        <p:nvGraphicFramePr>
          <p:cNvPr id="5" name="Diagramma 4">
            <a:extLst>
              <a:ext uri="{FF2B5EF4-FFF2-40B4-BE49-F238E27FC236}">
                <a16:creationId xmlns:a16="http://schemas.microsoft.com/office/drawing/2014/main" id="{74E915CE-7D79-42CF-3022-8B283F6075F4}"/>
              </a:ext>
            </a:extLst>
          </p:cNvPr>
          <p:cNvGraphicFramePr/>
          <p:nvPr>
            <p:extLst>
              <p:ext uri="{D42A27DB-BD31-4B8C-83A1-F6EECF244321}">
                <p14:modId xmlns:p14="http://schemas.microsoft.com/office/powerpoint/2010/main" val="2701254949"/>
              </p:ext>
            </p:extLst>
          </p:nvPr>
        </p:nvGraphicFramePr>
        <p:xfrm>
          <a:off x="-63352" y="1205302"/>
          <a:ext cx="8016908" cy="48846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asellaDiTesto 3">
            <a:extLst>
              <a:ext uri="{FF2B5EF4-FFF2-40B4-BE49-F238E27FC236}">
                <a16:creationId xmlns:a16="http://schemas.microsoft.com/office/drawing/2014/main" id="{DBD68EF0-48AA-AFC1-6040-DC82C1DA868D}"/>
              </a:ext>
            </a:extLst>
          </p:cNvPr>
          <p:cNvSpPr txBox="1"/>
          <p:nvPr/>
        </p:nvSpPr>
        <p:spPr>
          <a:xfrm>
            <a:off x="8154989" y="1560083"/>
            <a:ext cx="3658133" cy="1569660"/>
          </a:xfrm>
          <a:prstGeom prst="rect">
            <a:avLst/>
          </a:prstGeom>
          <a:solidFill>
            <a:schemeClr val="bg2"/>
          </a:solidFill>
          <a:ln>
            <a:solidFill>
              <a:schemeClr val="accent1"/>
            </a:solidFill>
          </a:ln>
        </p:spPr>
        <p:txBody>
          <a:bodyPr wrap="square" rtlCol="0">
            <a:spAutoFit/>
          </a:bodyPr>
          <a:lstStyle/>
          <a:p>
            <a:r>
              <a:rPr lang="it-IT" sz="1600" b="1" dirty="0">
                <a:solidFill>
                  <a:schemeClr val="bg2">
                    <a:lumMod val="25000"/>
                  </a:schemeClr>
                </a:solidFill>
              </a:rPr>
              <a:t>INTERVENTI ASSOCIATI?</a:t>
            </a:r>
          </a:p>
          <a:p>
            <a:endParaRPr lang="it-IT" sz="1600" b="1" dirty="0">
              <a:solidFill>
                <a:schemeClr val="bg2">
                  <a:lumMod val="25000"/>
                </a:schemeClr>
              </a:solidFill>
            </a:endParaRPr>
          </a:p>
          <a:p>
            <a:pPr marL="285750" indent="-285750">
              <a:buFontTx/>
              <a:buChar char="-"/>
            </a:pPr>
            <a:r>
              <a:rPr lang="it-IT" sz="1600" b="1" dirty="0">
                <a:solidFill>
                  <a:schemeClr val="bg2">
                    <a:lumMod val="25000"/>
                  </a:schemeClr>
                </a:solidFill>
              </a:rPr>
              <a:t>COLECISTECTOMIA</a:t>
            </a:r>
          </a:p>
          <a:p>
            <a:pPr marL="285750" indent="-285750">
              <a:buFontTx/>
              <a:buChar char="-"/>
            </a:pPr>
            <a:r>
              <a:rPr lang="it-IT" sz="1600" b="1" dirty="0">
                <a:solidFill>
                  <a:schemeClr val="bg2">
                    <a:lumMod val="25000"/>
                  </a:schemeClr>
                </a:solidFill>
              </a:rPr>
              <a:t>JATOPLASTICA DIAFRAMMATICA</a:t>
            </a:r>
          </a:p>
          <a:p>
            <a:pPr marL="285750" indent="-285750">
              <a:buFontTx/>
              <a:buChar char="-"/>
            </a:pPr>
            <a:r>
              <a:rPr lang="it-IT" sz="1600" b="1" dirty="0">
                <a:solidFill>
                  <a:schemeClr val="bg2">
                    <a:lumMod val="25000"/>
                  </a:schemeClr>
                </a:solidFill>
              </a:rPr>
              <a:t>RIPARAZIONE DI DIFETTO DI PARETE</a:t>
            </a:r>
          </a:p>
        </p:txBody>
      </p:sp>
    </p:spTree>
    <p:extLst>
      <p:ext uri="{BB962C8B-B14F-4D97-AF65-F5344CB8AC3E}">
        <p14:creationId xmlns:p14="http://schemas.microsoft.com/office/powerpoint/2010/main" val="2710636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00B48-762B-9F72-2E97-A7491F32C930}"/>
            </a:ext>
          </a:extLst>
        </p:cNvPr>
        <p:cNvGrpSpPr/>
        <p:nvPr/>
      </p:nvGrpSpPr>
      <p:grpSpPr>
        <a:xfrm>
          <a:off x="0" y="0"/>
          <a:ext cx="0" cy="0"/>
          <a:chOff x="0" y="0"/>
          <a:chExt cx="0" cy="0"/>
        </a:xfrm>
      </p:grpSpPr>
      <p:pic>
        <p:nvPicPr>
          <p:cNvPr id="16" name="Immagine 15" descr="Immagine che contiene testo, Viso umano, articolazione, schermata&#10;&#10;Il contenuto generato dall'IA potrebbe non essere corretto.">
            <a:extLst>
              <a:ext uri="{FF2B5EF4-FFF2-40B4-BE49-F238E27FC236}">
                <a16:creationId xmlns:a16="http://schemas.microsoft.com/office/drawing/2014/main" id="{48E12A33-A097-6007-470E-8DC70AFDFB4D}"/>
              </a:ext>
            </a:extLst>
          </p:cNvPr>
          <p:cNvPicPr>
            <a:picLocks noChangeAspect="1"/>
          </p:cNvPicPr>
          <p:nvPr/>
        </p:nvPicPr>
        <p:blipFill>
          <a:blip r:embed="rId3">
            <a:extLst>
              <a:ext uri="{28A0092B-C50C-407E-A947-70E740481C1C}">
                <a14:useLocalDpi xmlns:a14="http://schemas.microsoft.com/office/drawing/2010/main" val="0"/>
              </a:ext>
            </a:extLst>
          </a:blip>
          <a:srcRect t="14180" r="2374"/>
          <a:stretch>
            <a:fillRect/>
          </a:stretch>
        </p:blipFill>
        <p:spPr>
          <a:xfrm>
            <a:off x="6774358" y="3054394"/>
            <a:ext cx="5372446" cy="3232190"/>
          </a:xfrm>
          <a:prstGeom prst="rect">
            <a:avLst/>
          </a:prstGeom>
        </p:spPr>
      </p:pic>
      <p:sp>
        <p:nvSpPr>
          <p:cNvPr id="2" name="CasellaDiTesto 1">
            <a:extLst>
              <a:ext uri="{FF2B5EF4-FFF2-40B4-BE49-F238E27FC236}">
                <a16:creationId xmlns:a16="http://schemas.microsoft.com/office/drawing/2014/main" id="{4309248D-4800-236D-2FD3-4A5075152344}"/>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220514E9-4E59-1A48-DB50-1604655FDE34}"/>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8</a:t>
            </a:fld>
            <a:endParaRPr lang="en-US" sz="1800" dirty="0"/>
          </a:p>
        </p:txBody>
      </p:sp>
      <p:sp>
        <p:nvSpPr>
          <p:cNvPr id="6" name="CasellaDiTesto 5">
            <a:extLst>
              <a:ext uri="{FF2B5EF4-FFF2-40B4-BE49-F238E27FC236}">
                <a16:creationId xmlns:a16="http://schemas.microsoft.com/office/drawing/2014/main" id="{30A7A0B2-E434-A59E-DD50-10400443BF39}"/>
              </a:ext>
            </a:extLst>
          </p:cNvPr>
          <p:cNvSpPr txBox="1"/>
          <p:nvPr/>
        </p:nvSpPr>
        <p:spPr>
          <a:xfrm>
            <a:off x="372912" y="296286"/>
            <a:ext cx="11371253" cy="646331"/>
          </a:xfrm>
          <a:prstGeom prst="rect">
            <a:avLst/>
          </a:prstGeom>
          <a:noFill/>
        </p:spPr>
        <p:txBody>
          <a:bodyPr wrap="square" rtlCol="0">
            <a:spAutoFit/>
          </a:bodyPr>
          <a:lstStyle/>
          <a:p>
            <a:pPr algn="r"/>
            <a:r>
              <a:rPr lang="it-IT" sz="3600" b="1" dirty="0">
                <a:solidFill>
                  <a:schemeClr val="accent4">
                    <a:lumMod val="75000"/>
                  </a:schemeClr>
                </a:solidFill>
              </a:rPr>
              <a:t>SCENARIO 1: SIRS / SEPSI</a:t>
            </a:r>
          </a:p>
        </p:txBody>
      </p:sp>
      <p:sp>
        <p:nvSpPr>
          <p:cNvPr id="5" name="Rettangolo 4">
            <a:extLst>
              <a:ext uri="{FF2B5EF4-FFF2-40B4-BE49-F238E27FC236}">
                <a16:creationId xmlns:a16="http://schemas.microsoft.com/office/drawing/2014/main" id="{9BEBEFDA-F67D-B789-FAFD-2D4D2B40A1A3}"/>
              </a:ext>
            </a:extLst>
          </p:cNvPr>
          <p:cNvSpPr/>
          <p:nvPr/>
        </p:nvSpPr>
        <p:spPr>
          <a:xfrm>
            <a:off x="471577" y="2369389"/>
            <a:ext cx="11432876" cy="336212"/>
          </a:xfrm>
          <a:prstGeom prst="rect">
            <a:avLst/>
          </a:prstGeom>
          <a:gradFill flip="none" rotWithShape="1">
            <a:gsLst>
              <a:gs pos="0">
                <a:srgbClr val="92D050"/>
              </a:gs>
              <a:gs pos="11000">
                <a:srgbClr val="FFFF00"/>
              </a:gs>
              <a:gs pos="33000">
                <a:srgbClr val="FFC000"/>
              </a:gs>
              <a:gs pos="92000">
                <a:srgbClr val="FF0000"/>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Connettore diritto 7">
            <a:extLst>
              <a:ext uri="{FF2B5EF4-FFF2-40B4-BE49-F238E27FC236}">
                <a16:creationId xmlns:a16="http://schemas.microsoft.com/office/drawing/2014/main" id="{287DC00C-8855-0088-4F9F-F5A2522BC380}"/>
              </a:ext>
            </a:extLst>
          </p:cNvPr>
          <p:cNvCxnSpPr/>
          <p:nvPr/>
        </p:nvCxnSpPr>
        <p:spPr>
          <a:xfrm>
            <a:off x="1529751" y="212209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5974CEF-0B08-699C-B53F-EC9F00134084}"/>
              </a:ext>
            </a:extLst>
          </p:cNvPr>
          <p:cNvSpPr txBox="1"/>
          <p:nvPr/>
        </p:nvSpPr>
        <p:spPr>
          <a:xfrm>
            <a:off x="646422" y="1360512"/>
            <a:ext cx="1869057" cy="584775"/>
          </a:xfrm>
          <a:prstGeom prst="rect">
            <a:avLst/>
          </a:prstGeom>
          <a:noFill/>
        </p:spPr>
        <p:txBody>
          <a:bodyPr wrap="square" rtlCol="0">
            <a:spAutoFit/>
          </a:bodyPr>
          <a:lstStyle/>
          <a:p>
            <a:pPr algn="ctr"/>
            <a:r>
              <a:rPr lang="it-IT" sz="1600" b="1" dirty="0"/>
              <a:t>Insulto infiammatorio</a:t>
            </a:r>
          </a:p>
        </p:txBody>
      </p:sp>
      <p:sp>
        <p:nvSpPr>
          <p:cNvPr id="11" name="CasellaDiTesto 10">
            <a:extLst>
              <a:ext uri="{FF2B5EF4-FFF2-40B4-BE49-F238E27FC236}">
                <a16:creationId xmlns:a16="http://schemas.microsoft.com/office/drawing/2014/main" id="{493C918B-0471-0D93-E2F9-142F5BFFC9DD}"/>
              </a:ext>
            </a:extLst>
          </p:cNvPr>
          <p:cNvSpPr txBox="1"/>
          <p:nvPr/>
        </p:nvSpPr>
        <p:spPr>
          <a:xfrm>
            <a:off x="387288" y="3304803"/>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CLINICA</a:t>
            </a:r>
          </a:p>
        </p:txBody>
      </p:sp>
      <p:sp>
        <p:nvSpPr>
          <p:cNvPr id="12" name="CasellaDiTesto 11">
            <a:extLst>
              <a:ext uri="{FF2B5EF4-FFF2-40B4-BE49-F238E27FC236}">
                <a16:creationId xmlns:a16="http://schemas.microsoft.com/office/drawing/2014/main" id="{CEFF8009-0185-E312-395F-266ACC2D9E79}"/>
              </a:ext>
            </a:extLst>
          </p:cNvPr>
          <p:cNvSpPr txBox="1"/>
          <p:nvPr/>
        </p:nvSpPr>
        <p:spPr>
          <a:xfrm>
            <a:off x="387289" y="3754900"/>
            <a:ext cx="1869954"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LABORATORIO</a:t>
            </a:r>
          </a:p>
        </p:txBody>
      </p:sp>
      <p:sp>
        <p:nvSpPr>
          <p:cNvPr id="13" name="CasellaDiTesto 12">
            <a:extLst>
              <a:ext uri="{FF2B5EF4-FFF2-40B4-BE49-F238E27FC236}">
                <a16:creationId xmlns:a16="http://schemas.microsoft.com/office/drawing/2014/main" id="{D3F544B8-D193-05F9-3AE6-7896653D6230}"/>
              </a:ext>
            </a:extLst>
          </p:cNvPr>
          <p:cNvSpPr txBox="1"/>
          <p:nvPr/>
        </p:nvSpPr>
        <p:spPr>
          <a:xfrm>
            <a:off x="372911" y="4192159"/>
            <a:ext cx="1869949"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STRUMENTALI</a:t>
            </a:r>
          </a:p>
        </p:txBody>
      </p:sp>
      <p:sp>
        <p:nvSpPr>
          <p:cNvPr id="15" name="CasellaDiTesto 14">
            <a:extLst>
              <a:ext uri="{FF2B5EF4-FFF2-40B4-BE49-F238E27FC236}">
                <a16:creationId xmlns:a16="http://schemas.microsoft.com/office/drawing/2014/main" id="{8176B6B6-26F3-F30D-C494-57D966639FAF}"/>
              </a:ext>
            </a:extLst>
          </p:cNvPr>
          <p:cNvSpPr txBox="1"/>
          <p:nvPr/>
        </p:nvSpPr>
        <p:spPr>
          <a:xfrm>
            <a:off x="372911" y="4629418"/>
            <a:ext cx="1884325" cy="369332"/>
          </a:xfrm>
          <a:prstGeom prst="rect">
            <a:avLst/>
          </a:prstGeom>
          <a:solidFill>
            <a:schemeClr val="bg2"/>
          </a:solidFill>
          <a:ln>
            <a:solidFill>
              <a:schemeClr val="accent1"/>
            </a:solidFill>
          </a:ln>
        </p:spPr>
        <p:txBody>
          <a:bodyPr wrap="square" rtlCol="0">
            <a:spAutoFit/>
          </a:bodyPr>
          <a:lstStyle/>
          <a:p>
            <a:r>
              <a:rPr lang="it-IT" b="1" dirty="0">
                <a:solidFill>
                  <a:schemeClr val="bg2">
                    <a:lumMod val="25000"/>
                  </a:schemeClr>
                </a:solidFill>
              </a:rPr>
              <a:t>DIFFERENZIALE</a:t>
            </a:r>
          </a:p>
        </p:txBody>
      </p:sp>
      <p:sp>
        <p:nvSpPr>
          <p:cNvPr id="4" name="Rettangolo 3">
            <a:extLst>
              <a:ext uri="{FF2B5EF4-FFF2-40B4-BE49-F238E27FC236}">
                <a16:creationId xmlns:a16="http://schemas.microsoft.com/office/drawing/2014/main" id="{90DB5BAA-5376-6178-010D-53AC45EFEAF9}"/>
              </a:ext>
            </a:extLst>
          </p:cNvPr>
          <p:cNvSpPr/>
          <p:nvPr/>
        </p:nvSpPr>
        <p:spPr>
          <a:xfrm>
            <a:off x="157593" y="166593"/>
            <a:ext cx="448573" cy="43078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diritto 16">
            <a:extLst>
              <a:ext uri="{FF2B5EF4-FFF2-40B4-BE49-F238E27FC236}">
                <a16:creationId xmlns:a16="http://schemas.microsoft.com/office/drawing/2014/main" id="{6CAEFF0B-1B50-CFAD-B4AA-06A32DD0B6FD}"/>
              </a:ext>
            </a:extLst>
          </p:cNvPr>
          <p:cNvCxnSpPr/>
          <p:nvPr/>
        </p:nvCxnSpPr>
        <p:spPr>
          <a:xfrm>
            <a:off x="3102634" y="212209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18" name="CasellaDiTesto 17">
            <a:extLst>
              <a:ext uri="{FF2B5EF4-FFF2-40B4-BE49-F238E27FC236}">
                <a16:creationId xmlns:a16="http://schemas.microsoft.com/office/drawing/2014/main" id="{B67D3250-8BD7-128E-BAA3-183430644B1F}"/>
              </a:ext>
            </a:extLst>
          </p:cNvPr>
          <p:cNvSpPr txBox="1"/>
          <p:nvPr/>
        </p:nvSpPr>
        <p:spPr>
          <a:xfrm>
            <a:off x="2309003" y="1352137"/>
            <a:ext cx="1705153" cy="584775"/>
          </a:xfrm>
          <a:prstGeom prst="rect">
            <a:avLst/>
          </a:prstGeom>
          <a:noFill/>
        </p:spPr>
        <p:txBody>
          <a:bodyPr wrap="square" rtlCol="0">
            <a:spAutoFit/>
          </a:bodyPr>
          <a:lstStyle/>
          <a:p>
            <a:pPr algn="ctr"/>
            <a:r>
              <a:rPr lang="it-IT" sz="1600" b="1" dirty="0"/>
              <a:t>Infiammazione localizzata</a:t>
            </a:r>
          </a:p>
        </p:txBody>
      </p:sp>
      <p:cxnSp>
        <p:nvCxnSpPr>
          <p:cNvPr id="19" name="Connettore diritto 18">
            <a:extLst>
              <a:ext uri="{FF2B5EF4-FFF2-40B4-BE49-F238E27FC236}">
                <a16:creationId xmlns:a16="http://schemas.microsoft.com/office/drawing/2014/main" id="{E4811551-AA33-2022-161F-EDD646CC24BC}"/>
              </a:ext>
            </a:extLst>
          </p:cNvPr>
          <p:cNvCxnSpPr/>
          <p:nvPr/>
        </p:nvCxnSpPr>
        <p:spPr>
          <a:xfrm>
            <a:off x="6274280" y="207166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3AC336A0-7A77-79C9-7139-73108B899AE7}"/>
              </a:ext>
            </a:extLst>
          </p:cNvPr>
          <p:cNvSpPr txBox="1"/>
          <p:nvPr/>
        </p:nvSpPr>
        <p:spPr>
          <a:xfrm>
            <a:off x="5546785" y="1475247"/>
            <a:ext cx="1426234" cy="584775"/>
          </a:xfrm>
          <a:prstGeom prst="rect">
            <a:avLst/>
          </a:prstGeom>
          <a:noFill/>
        </p:spPr>
        <p:txBody>
          <a:bodyPr wrap="square" rtlCol="0">
            <a:spAutoFit/>
          </a:bodyPr>
          <a:lstStyle/>
          <a:p>
            <a:pPr algn="ctr"/>
            <a:r>
              <a:rPr lang="it-IT" sz="1600" b="1" dirty="0"/>
              <a:t>SIRS o SEPSI</a:t>
            </a:r>
          </a:p>
          <a:p>
            <a:pPr algn="ctr"/>
            <a:r>
              <a:rPr lang="it-IT" sz="1600" b="1" dirty="0"/>
              <a:t>DANNO BAC</a:t>
            </a:r>
          </a:p>
        </p:txBody>
      </p:sp>
      <p:cxnSp>
        <p:nvCxnSpPr>
          <p:cNvPr id="33" name="Connettore diritto 32">
            <a:extLst>
              <a:ext uri="{FF2B5EF4-FFF2-40B4-BE49-F238E27FC236}">
                <a16:creationId xmlns:a16="http://schemas.microsoft.com/office/drawing/2014/main" id="{2B361896-9807-79A7-3D4C-7EF0330BD600}"/>
              </a:ext>
            </a:extLst>
          </p:cNvPr>
          <p:cNvCxnSpPr/>
          <p:nvPr/>
        </p:nvCxnSpPr>
        <p:spPr>
          <a:xfrm>
            <a:off x="8367624" y="2071668"/>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68318EB1-E598-2198-9567-14FEE919DBB3}"/>
              </a:ext>
            </a:extLst>
          </p:cNvPr>
          <p:cNvSpPr txBox="1"/>
          <p:nvPr/>
        </p:nvSpPr>
        <p:spPr>
          <a:xfrm>
            <a:off x="7384211" y="1468947"/>
            <a:ext cx="1909313" cy="584775"/>
          </a:xfrm>
          <a:prstGeom prst="rect">
            <a:avLst/>
          </a:prstGeom>
          <a:noFill/>
        </p:spPr>
        <p:txBody>
          <a:bodyPr wrap="square" rtlCol="0">
            <a:spAutoFit/>
          </a:bodyPr>
          <a:lstStyle/>
          <a:p>
            <a:pPr algn="ctr"/>
            <a:r>
              <a:rPr lang="it-IT" sz="1600" b="1" dirty="0"/>
              <a:t>IPOPERFUSIONE</a:t>
            </a:r>
          </a:p>
          <a:p>
            <a:pPr algn="ctr"/>
            <a:r>
              <a:rPr lang="it-IT" sz="1600" b="1" dirty="0">
                <a:sym typeface="Wingdings" panose="05000000000000000000" pitchFamily="2" charset="2"/>
              </a:rPr>
              <a:t>ARDS</a:t>
            </a:r>
            <a:endParaRPr lang="it-IT" sz="1600" b="1" dirty="0"/>
          </a:p>
        </p:txBody>
      </p:sp>
      <p:cxnSp>
        <p:nvCxnSpPr>
          <p:cNvPr id="35" name="Connettore diritto 34">
            <a:extLst>
              <a:ext uri="{FF2B5EF4-FFF2-40B4-BE49-F238E27FC236}">
                <a16:creationId xmlns:a16="http://schemas.microsoft.com/office/drawing/2014/main" id="{887F5AAE-57BE-7799-F6D6-5C0E4D8E2B50}"/>
              </a:ext>
            </a:extLst>
          </p:cNvPr>
          <p:cNvCxnSpPr/>
          <p:nvPr/>
        </p:nvCxnSpPr>
        <p:spPr>
          <a:xfrm>
            <a:off x="10745639" y="2079390"/>
            <a:ext cx="0" cy="874144"/>
          </a:xfrm>
          <a:prstGeom prst="line">
            <a:avLst/>
          </a:prstGeom>
          <a:ln w="31750">
            <a:prstDash val="sysDash"/>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8C0318A2-3B82-CEAA-EF9A-22E70A8AB4DB}"/>
              </a:ext>
            </a:extLst>
          </p:cNvPr>
          <p:cNvSpPr txBox="1"/>
          <p:nvPr/>
        </p:nvSpPr>
        <p:spPr>
          <a:xfrm>
            <a:off x="9788844" y="1393756"/>
            <a:ext cx="1909313" cy="584775"/>
          </a:xfrm>
          <a:prstGeom prst="rect">
            <a:avLst/>
          </a:prstGeom>
          <a:noFill/>
        </p:spPr>
        <p:txBody>
          <a:bodyPr wrap="square" rtlCol="0">
            <a:spAutoFit/>
          </a:bodyPr>
          <a:lstStyle/>
          <a:p>
            <a:pPr algn="ctr"/>
            <a:r>
              <a:rPr lang="it-IT" sz="1600" b="1" dirty="0"/>
              <a:t>SHOCK SETTICO</a:t>
            </a:r>
          </a:p>
          <a:p>
            <a:pPr algn="ctr"/>
            <a:r>
              <a:rPr lang="it-IT" sz="1600" b="1" dirty="0"/>
              <a:t>MOF</a:t>
            </a:r>
          </a:p>
        </p:txBody>
      </p:sp>
      <p:sp>
        <p:nvSpPr>
          <p:cNvPr id="37" name="CasellaDiTesto 36">
            <a:extLst>
              <a:ext uri="{FF2B5EF4-FFF2-40B4-BE49-F238E27FC236}">
                <a16:creationId xmlns:a16="http://schemas.microsoft.com/office/drawing/2014/main" id="{4DBF9825-2CAF-DB71-A568-FAD1CC238C6F}"/>
              </a:ext>
            </a:extLst>
          </p:cNvPr>
          <p:cNvSpPr txBox="1"/>
          <p:nvPr/>
        </p:nvSpPr>
        <p:spPr>
          <a:xfrm>
            <a:off x="2408745" y="3299938"/>
            <a:ext cx="4630408"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Febbre, tachicardia, tachipnea, ipotensione</a:t>
            </a:r>
          </a:p>
        </p:txBody>
      </p:sp>
      <p:sp>
        <p:nvSpPr>
          <p:cNvPr id="38" name="CasellaDiTesto 37">
            <a:extLst>
              <a:ext uri="{FF2B5EF4-FFF2-40B4-BE49-F238E27FC236}">
                <a16:creationId xmlns:a16="http://schemas.microsoft.com/office/drawing/2014/main" id="{EA5B8CBA-1CFC-CF81-E696-A6097713FE85}"/>
              </a:ext>
            </a:extLst>
          </p:cNvPr>
          <p:cNvSpPr txBox="1"/>
          <p:nvPr/>
        </p:nvSpPr>
        <p:spPr>
          <a:xfrm>
            <a:off x="2408744" y="3750900"/>
            <a:ext cx="4630409"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WBC, PCR, PCT, LAC, acidosi metabolica</a:t>
            </a:r>
          </a:p>
        </p:txBody>
      </p:sp>
      <p:sp>
        <p:nvSpPr>
          <p:cNvPr id="39" name="CasellaDiTesto 38">
            <a:extLst>
              <a:ext uri="{FF2B5EF4-FFF2-40B4-BE49-F238E27FC236}">
                <a16:creationId xmlns:a16="http://schemas.microsoft.com/office/drawing/2014/main" id="{F39F10B6-E666-6AB1-52D6-4334595B0C22}"/>
              </a:ext>
            </a:extLst>
          </p:cNvPr>
          <p:cNvSpPr txBox="1"/>
          <p:nvPr/>
        </p:nvSpPr>
        <p:spPr>
          <a:xfrm>
            <a:off x="2408744" y="4196279"/>
            <a:ext cx="4630409" cy="369332"/>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Raccolte fluide, aria libera, leakage</a:t>
            </a:r>
          </a:p>
        </p:txBody>
      </p:sp>
      <p:sp>
        <p:nvSpPr>
          <p:cNvPr id="40" name="CasellaDiTesto 39">
            <a:extLst>
              <a:ext uri="{FF2B5EF4-FFF2-40B4-BE49-F238E27FC236}">
                <a16:creationId xmlns:a16="http://schemas.microsoft.com/office/drawing/2014/main" id="{8153592B-A1EB-9D55-A09D-2585B7C270AC}"/>
              </a:ext>
            </a:extLst>
          </p:cNvPr>
          <p:cNvSpPr txBox="1"/>
          <p:nvPr/>
        </p:nvSpPr>
        <p:spPr>
          <a:xfrm>
            <a:off x="2408743" y="4629418"/>
            <a:ext cx="4630409" cy="646331"/>
          </a:xfrm>
          <a:prstGeom prst="rect">
            <a:avLst/>
          </a:prstGeom>
          <a:solidFill>
            <a:schemeClr val="bg1"/>
          </a:solidFill>
          <a:ln>
            <a:solidFill>
              <a:schemeClr val="accent1"/>
            </a:solidFill>
          </a:ln>
        </p:spPr>
        <p:txBody>
          <a:bodyPr wrap="square" rtlCol="0">
            <a:spAutoFit/>
          </a:bodyPr>
          <a:lstStyle/>
          <a:p>
            <a:r>
              <a:rPr lang="it-IT" b="1" dirty="0">
                <a:solidFill>
                  <a:schemeClr val="bg2">
                    <a:lumMod val="25000"/>
                  </a:schemeClr>
                </a:solidFill>
              </a:rPr>
              <a:t>Leakage di sutura; raccolta infetta; dispositivo infetto</a:t>
            </a:r>
          </a:p>
        </p:txBody>
      </p:sp>
    </p:spTree>
    <p:extLst>
      <p:ext uri="{BB962C8B-B14F-4D97-AF65-F5344CB8AC3E}">
        <p14:creationId xmlns:p14="http://schemas.microsoft.com/office/powerpoint/2010/main" val="41630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34"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65E71-CF06-61C0-C78F-8370F016DB6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1D8AE904-60DB-C18A-3517-CFC76719F544}"/>
              </a:ext>
            </a:extLst>
          </p:cNvPr>
          <p:cNvSpPr txBox="1"/>
          <p:nvPr/>
        </p:nvSpPr>
        <p:spPr>
          <a:xfrm>
            <a:off x="4825960" y="6454804"/>
            <a:ext cx="7320844" cy="400110"/>
          </a:xfrm>
          <a:prstGeom prst="rect">
            <a:avLst/>
          </a:prstGeom>
          <a:noFill/>
        </p:spPr>
        <p:txBody>
          <a:bodyPr wrap="square" rtlCol="0">
            <a:spAutoFit/>
          </a:bodyPr>
          <a:lstStyle/>
          <a:p>
            <a:r>
              <a:rPr lang="it-IT" sz="2000" b="1" dirty="0">
                <a:solidFill>
                  <a:schemeClr val="bg1"/>
                </a:solidFill>
              </a:rPr>
              <a:t>Paolo G. Gazzetta – IRCCS Ospedale Galeazzi Sant’Ambrogio</a:t>
            </a:r>
          </a:p>
        </p:txBody>
      </p:sp>
      <p:sp>
        <p:nvSpPr>
          <p:cNvPr id="3" name="Segnaposto numero diapositiva 2">
            <a:extLst>
              <a:ext uri="{FF2B5EF4-FFF2-40B4-BE49-F238E27FC236}">
                <a16:creationId xmlns:a16="http://schemas.microsoft.com/office/drawing/2014/main" id="{358A718A-8B93-4399-690B-C3D9F599ECC7}"/>
              </a:ext>
            </a:extLst>
          </p:cNvPr>
          <p:cNvSpPr>
            <a:spLocks noGrp="1"/>
          </p:cNvSpPr>
          <p:nvPr>
            <p:ph type="sldNum" sz="quarter" idx="12"/>
          </p:nvPr>
        </p:nvSpPr>
        <p:spPr>
          <a:xfrm>
            <a:off x="157593" y="6454804"/>
            <a:ext cx="548640" cy="365760"/>
          </a:xfrm>
        </p:spPr>
        <p:txBody>
          <a:bodyPr/>
          <a:lstStyle/>
          <a:p>
            <a:fld id="{CC057153-B650-4DEB-B370-79DDCFDCE934}" type="slidenum">
              <a:rPr lang="en-US" sz="1800" smtClean="0"/>
              <a:t>9</a:t>
            </a:fld>
            <a:endParaRPr lang="en-US" sz="1800" dirty="0"/>
          </a:p>
        </p:txBody>
      </p:sp>
      <p:sp>
        <p:nvSpPr>
          <p:cNvPr id="6" name="CasellaDiTesto 5">
            <a:extLst>
              <a:ext uri="{FF2B5EF4-FFF2-40B4-BE49-F238E27FC236}">
                <a16:creationId xmlns:a16="http://schemas.microsoft.com/office/drawing/2014/main" id="{FB6FB91D-0D35-2553-7D98-420B34B2AF37}"/>
              </a:ext>
            </a:extLst>
          </p:cNvPr>
          <p:cNvSpPr txBox="1"/>
          <p:nvPr/>
        </p:nvSpPr>
        <p:spPr>
          <a:xfrm>
            <a:off x="10363200" y="166593"/>
            <a:ext cx="1432724" cy="646331"/>
          </a:xfrm>
          <a:prstGeom prst="rect">
            <a:avLst/>
          </a:prstGeom>
          <a:noFill/>
        </p:spPr>
        <p:txBody>
          <a:bodyPr wrap="square" rtlCol="0">
            <a:spAutoFit/>
          </a:bodyPr>
          <a:lstStyle/>
          <a:p>
            <a:pPr algn="r"/>
            <a:r>
              <a:rPr lang="it-IT" sz="3600" b="1" dirty="0">
                <a:solidFill>
                  <a:schemeClr val="accent4">
                    <a:lumMod val="75000"/>
                  </a:schemeClr>
                </a:solidFill>
              </a:rPr>
              <a:t>SIRS</a:t>
            </a:r>
          </a:p>
        </p:txBody>
      </p:sp>
      <p:sp>
        <p:nvSpPr>
          <p:cNvPr id="4" name="Rettangolo 3">
            <a:extLst>
              <a:ext uri="{FF2B5EF4-FFF2-40B4-BE49-F238E27FC236}">
                <a16:creationId xmlns:a16="http://schemas.microsoft.com/office/drawing/2014/main" id="{BC8DD5AD-4FDA-09FC-0044-2B97B3D32282}"/>
              </a:ext>
            </a:extLst>
          </p:cNvPr>
          <p:cNvSpPr/>
          <p:nvPr/>
        </p:nvSpPr>
        <p:spPr>
          <a:xfrm>
            <a:off x="157593" y="166593"/>
            <a:ext cx="448573" cy="430783"/>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5" descr="Immagine che contiene testo, schermata, Carattere, Parallelo&#10;&#10;Il contenuto generato dall'IA potrebbe non essere corretto.">
            <a:extLst>
              <a:ext uri="{FF2B5EF4-FFF2-40B4-BE49-F238E27FC236}">
                <a16:creationId xmlns:a16="http://schemas.microsoft.com/office/drawing/2014/main" id="{C06B0190-9BBE-A1A2-E846-54AA28A6FA63}"/>
              </a:ext>
            </a:extLst>
          </p:cNvPr>
          <p:cNvPicPr>
            <a:picLocks noChangeAspect="1"/>
          </p:cNvPicPr>
          <p:nvPr/>
        </p:nvPicPr>
        <p:blipFill>
          <a:blip r:embed="rId3">
            <a:extLst>
              <a:ext uri="{28A0092B-C50C-407E-A947-70E740481C1C}">
                <a14:useLocalDpi xmlns:a14="http://schemas.microsoft.com/office/drawing/2010/main" val="0"/>
              </a:ext>
            </a:extLst>
          </a:blip>
          <a:srcRect l="5931" t="1681" r="41532"/>
          <a:stretch>
            <a:fillRect/>
          </a:stretch>
        </p:blipFill>
        <p:spPr>
          <a:xfrm>
            <a:off x="606167" y="106341"/>
            <a:ext cx="5957366" cy="6194989"/>
          </a:xfrm>
          <a:prstGeom prst="rect">
            <a:avLst/>
          </a:prstGeom>
        </p:spPr>
      </p:pic>
      <p:pic>
        <p:nvPicPr>
          <p:cNvPr id="18" name="Immagine 17">
            <a:extLst>
              <a:ext uri="{FF2B5EF4-FFF2-40B4-BE49-F238E27FC236}">
                <a16:creationId xmlns:a16="http://schemas.microsoft.com/office/drawing/2014/main" id="{3A11544D-47EA-D8F5-82D7-D9D444573B70}"/>
              </a:ext>
            </a:extLst>
          </p:cNvPr>
          <p:cNvPicPr>
            <a:picLocks noChangeAspect="1"/>
          </p:cNvPicPr>
          <p:nvPr/>
        </p:nvPicPr>
        <p:blipFill>
          <a:blip r:embed="rId4"/>
          <a:srcRect l="5355"/>
          <a:stretch>
            <a:fillRect/>
          </a:stretch>
        </p:blipFill>
        <p:spPr>
          <a:xfrm>
            <a:off x="7433355" y="1518834"/>
            <a:ext cx="4656213" cy="4162801"/>
          </a:xfrm>
          <a:prstGeom prst="rect">
            <a:avLst/>
          </a:prstGeom>
        </p:spPr>
      </p:pic>
      <p:sp>
        <p:nvSpPr>
          <p:cNvPr id="21" name="CasellaDiTesto 20">
            <a:extLst>
              <a:ext uri="{FF2B5EF4-FFF2-40B4-BE49-F238E27FC236}">
                <a16:creationId xmlns:a16="http://schemas.microsoft.com/office/drawing/2014/main" id="{9E322293-4F69-1F29-DF89-69E3F6E7B0C4}"/>
              </a:ext>
            </a:extLst>
          </p:cNvPr>
          <p:cNvSpPr txBox="1"/>
          <p:nvPr/>
        </p:nvSpPr>
        <p:spPr>
          <a:xfrm rot="16200000">
            <a:off x="-2244768" y="3356812"/>
            <a:ext cx="4914739" cy="338554"/>
          </a:xfrm>
          <a:prstGeom prst="rect">
            <a:avLst/>
          </a:prstGeom>
          <a:noFill/>
        </p:spPr>
        <p:txBody>
          <a:bodyPr wrap="square">
            <a:spAutoFit/>
          </a:bodyPr>
          <a:lstStyle/>
          <a:p>
            <a:r>
              <a:rPr lang="en-US" sz="1600" dirty="0"/>
              <a:t>International Journal of Surgery 102 (2022) 106674</a:t>
            </a:r>
            <a:endParaRPr lang="it-IT" sz="1600" dirty="0"/>
          </a:p>
        </p:txBody>
      </p:sp>
      <p:sp>
        <p:nvSpPr>
          <p:cNvPr id="5" name="Rettangolo 4">
            <a:extLst>
              <a:ext uri="{FF2B5EF4-FFF2-40B4-BE49-F238E27FC236}">
                <a16:creationId xmlns:a16="http://schemas.microsoft.com/office/drawing/2014/main" id="{9059A6DE-F4DD-0766-113F-58462953828A}"/>
              </a:ext>
            </a:extLst>
          </p:cNvPr>
          <p:cNvSpPr/>
          <p:nvPr/>
        </p:nvSpPr>
        <p:spPr>
          <a:xfrm>
            <a:off x="5811865" y="2316997"/>
            <a:ext cx="1518834" cy="27122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5820BFC1-1715-DA26-7868-0ABEF140E7CD}"/>
              </a:ext>
            </a:extLst>
          </p:cNvPr>
          <p:cNvSpPr/>
          <p:nvPr/>
        </p:nvSpPr>
        <p:spPr>
          <a:xfrm>
            <a:off x="5215180" y="3580108"/>
            <a:ext cx="1208867" cy="6431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23C16260-A70D-0AF7-5103-8336C2885248}"/>
              </a:ext>
            </a:extLst>
          </p:cNvPr>
          <p:cNvSpPr/>
          <p:nvPr/>
        </p:nvSpPr>
        <p:spPr>
          <a:xfrm>
            <a:off x="5494149" y="3502617"/>
            <a:ext cx="1069384" cy="15265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3ECD9834-122D-D357-44E2-57EB4A29767B}"/>
              </a:ext>
            </a:extLst>
          </p:cNvPr>
          <p:cNvSpPr/>
          <p:nvPr/>
        </p:nvSpPr>
        <p:spPr>
          <a:xfrm>
            <a:off x="6338807" y="4905214"/>
            <a:ext cx="542442" cy="12011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diritto 10">
            <a:extLst>
              <a:ext uri="{FF2B5EF4-FFF2-40B4-BE49-F238E27FC236}">
                <a16:creationId xmlns:a16="http://schemas.microsoft.com/office/drawing/2014/main" id="{3832B349-F502-C926-DAB3-1E61919110E9}"/>
              </a:ext>
            </a:extLst>
          </p:cNvPr>
          <p:cNvCxnSpPr/>
          <p:nvPr/>
        </p:nvCxnSpPr>
        <p:spPr>
          <a:xfrm>
            <a:off x="3727342" y="1735810"/>
            <a:ext cx="0" cy="960895"/>
          </a:xfrm>
          <a:prstGeom prst="line">
            <a:avLst/>
          </a:prstGeom>
          <a:ln w="44450" cap="flat" cmpd="sng" algn="ctr">
            <a:solidFill>
              <a:srgbClr val="D282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
        <p:nvSpPr>
          <p:cNvPr id="14" name="Rettangolo 13">
            <a:extLst>
              <a:ext uri="{FF2B5EF4-FFF2-40B4-BE49-F238E27FC236}">
                <a16:creationId xmlns:a16="http://schemas.microsoft.com/office/drawing/2014/main" id="{0C6DC4EF-0962-F269-8D44-A06DE25CBF3D}"/>
              </a:ext>
            </a:extLst>
          </p:cNvPr>
          <p:cNvSpPr/>
          <p:nvPr/>
        </p:nvSpPr>
        <p:spPr>
          <a:xfrm>
            <a:off x="4347275" y="2262754"/>
            <a:ext cx="1875287" cy="4571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24874508"/>
      </p:ext>
    </p:extLst>
  </p:cSld>
  <p:clrMapOvr>
    <a:masterClrMapping/>
  </p:clrMapOvr>
</p:sld>
</file>

<file path=ppt/theme/theme1.xml><?xml version="1.0" encoding="utf-8"?>
<a:theme xmlns:a="http://schemas.openxmlformats.org/drawingml/2006/main" name="GradientRise">
  <a:themeElements>
    <a:clrScheme name="GradientRise">
      <a:dk1>
        <a:sysClr val="windowText" lastClr="000000"/>
      </a:dk1>
      <a:lt1>
        <a:srgbClr val="FFFFFF"/>
      </a:lt1>
      <a:dk2>
        <a:srgbClr val="3C0F3A"/>
      </a:dk2>
      <a:lt2>
        <a:srgbClr val="F1F2F2"/>
      </a:lt2>
      <a:accent1>
        <a:srgbClr val="A6025C"/>
      </a:accent1>
      <a:accent2>
        <a:srgbClr val="92248E"/>
      </a:accent2>
      <a:accent3>
        <a:srgbClr val="DE95C4"/>
      </a:accent3>
      <a:accent4>
        <a:srgbClr val="FE4A00"/>
      </a:accent4>
      <a:accent5>
        <a:srgbClr val="DA002F"/>
      </a:accent5>
      <a:accent6>
        <a:srgbClr val="FF907A"/>
      </a:accent6>
      <a:hlink>
        <a:srgbClr val="CA71E4"/>
      </a:hlink>
      <a:folHlink>
        <a:srgbClr val="E45E49"/>
      </a:folHlink>
    </a:clrScheme>
    <a:fontScheme name="Custom 3">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Rise" id="{FF74CFCA-15A8-4A19-8791-A4B07AC19AED}" vid="{4F1DA30D-FBF7-47F9-8AB5-ACED5332D3E0}"/>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3328</Words>
  <Application>Microsoft Office PowerPoint</Application>
  <PresentationFormat>Widescreen</PresentationFormat>
  <Paragraphs>355</Paragraphs>
  <Slides>20</Slides>
  <Notes>19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Aptos</vt:lpstr>
      <vt:lpstr>Arial</vt:lpstr>
      <vt:lpstr>Arial Black</vt:lpstr>
      <vt:lpstr>Avenir Next LT Pro</vt:lpstr>
      <vt:lpstr>Avenir Next LT Pro Light</vt:lpstr>
      <vt:lpstr>Montserrat</vt:lpstr>
      <vt:lpstr>Neue Haas Grotesk Text Pro</vt:lpstr>
      <vt:lpstr>Wingdings</vt:lpstr>
      <vt:lpstr>GradientRise</vt:lpstr>
      <vt:lpstr>IMMAGINI IN URGENZA  Errore Diagnostico e Ritardo Terapeutico: Urgenza o Osservazione?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Paolo Giovanni Gazzetta</dc:creator>
  <cp:lastModifiedBy>Paolo Giovanni Gazzetta</cp:lastModifiedBy>
  <cp:revision>68</cp:revision>
  <dcterms:created xsi:type="dcterms:W3CDTF">2025-09-21T15:18:36Z</dcterms:created>
  <dcterms:modified xsi:type="dcterms:W3CDTF">2025-10-13T19:19:26Z</dcterms:modified>
</cp:coreProperties>
</file>